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77" r:id="rId2"/>
    <p:sldId id="359" r:id="rId3"/>
    <p:sldId id="360" r:id="rId4"/>
    <p:sldId id="365" r:id="rId5"/>
    <p:sldId id="366" r:id="rId6"/>
    <p:sldId id="367" r:id="rId7"/>
    <p:sldId id="373" r:id="rId8"/>
    <p:sldId id="292" r:id="rId9"/>
    <p:sldId id="372" r:id="rId10"/>
    <p:sldId id="293" r:id="rId11"/>
    <p:sldId id="294" r:id="rId12"/>
    <p:sldId id="295" r:id="rId13"/>
    <p:sldId id="357" r:id="rId14"/>
    <p:sldId id="369" r:id="rId15"/>
    <p:sldId id="370" r:id="rId16"/>
    <p:sldId id="362" r:id="rId17"/>
    <p:sldId id="399" r:id="rId18"/>
    <p:sldId id="374" r:id="rId19"/>
    <p:sldId id="375" r:id="rId20"/>
    <p:sldId id="376" r:id="rId21"/>
    <p:sldId id="378" r:id="rId22"/>
    <p:sldId id="377" r:id="rId23"/>
    <p:sldId id="379" r:id="rId24"/>
    <p:sldId id="380" r:id="rId25"/>
    <p:sldId id="381" r:id="rId26"/>
    <p:sldId id="291" r:id="rId27"/>
    <p:sldId id="385" r:id="rId28"/>
    <p:sldId id="383" r:id="rId29"/>
    <p:sldId id="389" r:id="rId30"/>
    <p:sldId id="388" r:id="rId31"/>
    <p:sldId id="387" r:id="rId32"/>
    <p:sldId id="390" r:id="rId33"/>
    <p:sldId id="391" r:id="rId34"/>
    <p:sldId id="392" r:id="rId35"/>
    <p:sldId id="384" r:id="rId36"/>
    <p:sldId id="363" r:id="rId37"/>
    <p:sldId id="386" r:id="rId38"/>
    <p:sldId id="393" r:id="rId39"/>
    <p:sldId id="400" r:id="rId40"/>
    <p:sldId id="394" r:id="rId41"/>
    <p:sldId id="395" r:id="rId42"/>
    <p:sldId id="398" r:id="rId43"/>
    <p:sldId id="397" r:id="rId44"/>
    <p:sldId id="296" r:id="rId45"/>
    <p:sldId id="361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0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409"/>
    <a:srgbClr val="FFFF99"/>
    <a:srgbClr val="FFF100"/>
    <a:srgbClr val="FFFFCF"/>
    <a:srgbClr val="FFF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01EE53-E38F-4FDF-A030-26B9AC98D5DF}" v="1526" dt="2024-11-16T15:12:48.67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60936" autoAdjust="0"/>
  </p:normalViewPr>
  <p:slideViewPr>
    <p:cSldViewPr snapToGrid="0" showGuides="1">
      <p:cViewPr varScale="1">
        <p:scale>
          <a:sx n="64" d="100"/>
          <a:sy n="64" d="100"/>
        </p:scale>
        <p:origin x="1830" y="180"/>
      </p:cViewPr>
      <p:guideLst>
        <p:guide orient="horz" pos="170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3D01EE53-E38F-4FDF-A030-26B9AC98D5DF}"/>
    <pc:docChg chg="undo redo custSel addSld delSld modSld sldOrd">
      <pc:chgData name="Lucas Jellema" userId="7e183fbb-84e0-44b3-9b03-0792bc8d162b" providerId="ADAL" clId="{3D01EE53-E38F-4FDF-A030-26B9AC98D5DF}" dt="2024-11-16T15:58:16.330" v="8997" actId="20577"/>
      <pc:docMkLst>
        <pc:docMk/>
      </pc:docMkLst>
      <pc:sldChg chg="modSp del mod">
        <pc:chgData name="Lucas Jellema" userId="7e183fbb-84e0-44b3-9b03-0792bc8d162b" providerId="ADAL" clId="{3D01EE53-E38F-4FDF-A030-26B9AC98D5DF}" dt="2024-11-16T14:45:15.891" v="8068" actId="47"/>
        <pc:sldMkLst>
          <pc:docMk/>
          <pc:sldMk cId="2419366214" sldId="256"/>
        </pc:sldMkLst>
        <pc:spChg chg="mod">
          <ac:chgData name="Lucas Jellema" userId="7e183fbb-84e0-44b3-9b03-0792bc8d162b" providerId="ADAL" clId="{3D01EE53-E38F-4FDF-A030-26B9AC98D5DF}" dt="2024-11-12T10:35:14.980" v="2273" actId="6549"/>
          <ac:spMkLst>
            <pc:docMk/>
            <pc:sldMk cId="2419366214" sldId="256"/>
            <ac:spMk id="2" creationId="{B116B1FD-2B6F-74EB-CC78-227060C4916B}"/>
          </ac:spMkLst>
        </pc:spChg>
      </pc:sldChg>
      <pc:sldChg chg="del">
        <pc:chgData name="Lucas Jellema" userId="7e183fbb-84e0-44b3-9b03-0792bc8d162b" providerId="ADAL" clId="{3D01EE53-E38F-4FDF-A030-26B9AC98D5DF}" dt="2024-11-12T10:36:44.135" v="2298" actId="47"/>
        <pc:sldMkLst>
          <pc:docMk/>
          <pc:sldMk cId="1644116152" sldId="257"/>
        </pc:sldMkLst>
      </pc:sldChg>
      <pc:sldChg chg="del">
        <pc:chgData name="Lucas Jellema" userId="7e183fbb-84e0-44b3-9b03-0792bc8d162b" providerId="ADAL" clId="{3D01EE53-E38F-4FDF-A030-26B9AC98D5DF}" dt="2024-11-12T10:36:44.135" v="2298" actId="47"/>
        <pc:sldMkLst>
          <pc:docMk/>
          <pc:sldMk cId="2997688303" sldId="258"/>
        </pc:sldMkLst>
      </pc:sldChg>
      <pc:sldChg chg="del">
        <pc:chgData name="Lucas Jellema" userId="7e183fbb-84e0-44b3-9b03-0792bc8d162b" providerId="ADAL" clId="{3D01EE53-E38F-4FDF-A030-26B9AC98D5DF}" dt="2024-11-12T10:36:44.135" v="2298" actId="47"/>
        <pc:sldMkLst>
          <pc:docMk/>
          <pc:sldMk cId="1963915155" sldId="259"/>
        </pc:sldMkLst>
      </pc:sldChg>
      <pc:sldChg chg="del mod modShow">
        <pc:chgData name="Lucas Jellema" userId="7e183fbb-84e0-44b3-9b03-0792bc8d162b" providerId="ADAL" clId="{3D01EE53-E38F-4FDF-A030-26B9AC98D5DF}" dt="2024-11-12T10:36:48.479" v="2300" actId="47"/>
        <pc:sldMkLst>
          <pc:docMk/>
          <pc:sldMk cId="201410097" sldId="260"/>
        </pc:sldMkLst>
      </pc:sldChg>
      <pc:sldChg chg="del">
        <pc:chgData name="Lucas Jellema" userId="7e183fbb-84e0-44b3-9b03-0792bc8d162b" providerId="ADAL" clId="{3D01EE53-E38F-4FDF-A030-26B9AC98D5DF}" dt="2024-11-12T10:36:44.135" v="2298" actId="47"/>
        <pc:sldMkLst>
          <pc:docMk/>
          <pc:sldMk cId="834558115" sldId="261"/>
        </pc:sldMkLst>
      </pc:sldChg>
      <pc:sldChg chg="del">
        <pc:chgData name="Lucas Jellema" userId="7e183fbb-84e0-44b3-9b03-0792bc8d162b" providerId="ADAL" clId="{3D01EE53-E38F-4FDF-A030-26B9AC98D5DF}" dt="2024-11-12T10:36:44.135" v="2298" actId="47"/>
        <pc:sldMkLst>
          <pc:docMk/>
          <pc:sldMk cId="3985713653" sldId="262"/>
        </pc:sldMkLst>
      </pc:sldChg>
      <pc:sldChg chg="del">
        <pc:chgData name="Lucas Jellema" userId="7e183fbb-84e0-44b3-9b03-0792bc8d162b" providerId="ADAL" clId="{3D01EE53-E38F-4FDF-A030-26B9AC98D5DF}" dt="2024-11-12T10:36:44.135" v="2298" actId="47"/>
        <pc:sldMkLst>
          <pc:docMk/>
          <pc:sldMk cId="1713074949" sldId="263"/>
        </pc:sldMkLst>
      </pc:sldChg>
      <pc:sldChg chg="del">
        <pc:chgData name="Lucas Jellema" userId="7e183fbb-84e0-44b3-9b03-0792bc8d162b" providerId="ADAL" clId="{3D01EE53-E38F-4FDF-A030-26B9AC98D5DF}" dt="2024-11-12T10:36:44.135" v="2298" actId="47"/>
        <pc:sldMkLst>
          <pc:docMk/>
          <pc:sldMk cId="947442525" sldId="264"/>
        </pc:sldMkLst>
      </pc:sldChg>
      <pc:sldChg chg="del">
        <pc:chgData name="Lucas Jellema" userId="7e183fbb-84e0-44b3-9b03-0792bc8d162b" providerId="ADAL" clId="{3D01EE53-E38F-4FDF-A030-26B9AC98D5DF}" dt="2024-11-12T10:36:44.135" v="2298" actId="47"/>
        <pc:sldMkLst>
          <pc:docMk/>
          <pc:sldMk cId="3589769629" sldId="265"/>
        </pc:sldMkLst>
      </pc:sldChg>
      <pc:sldChg chg="del">
        <pc:chgData name="Lucas Jellema" userId="7e183fbb-84e0-44b3-9b03-0792bc8d162b" providerId="ADAL" clId="{3D01EE53-E38F-4FDF-A030-26B9AC98D5DF}" dt="2024-11-12T10:36:44.135" v="2298" actId="47"/>
        <pc:sldMkLst>
          <pc:docMk/>
          <pc:sldMk cId="2827617716" sldId="267"/>
        </pc:sldMkLst>
      </pc:sldChg>
      <pc:sldChg chg="del">
        <pc:chgData name="Lucas Jellema" userId="7e183fbb-84e0-44b3-9b03-0792bc8d162b" providerId="ADAL" clId="{3D01EE53-E38F-4FDF-A030-26B9AC98D5DF}" dt="2024-11-12T10:36:44.135" v="2298" actId="47"/>
        <pc:sldMkLst>
          <pc:docMk/>
          <pc:sldMk cId="934391630" sldId="268"/>
        </pc:sldMkLst>
      </pc:sldChg>
      <pc:sldChg chg="del">
        <pc:chgData name="Lucas Jellema" userId="7e183fbb-84e0-44b3-9b03-0792bc8d162b" providerId="ADAL" clId="{3D01EE53-E38F-4FDF-A030-26B9AC98D5DF}" dt="2024-11-12T10:36:44.135" v="2298" actId="47"/>
        <pc:sldMkLst>
          <pc:docMk/>
          <pc:sldMk cId="1410959212" sldId="269"/>
        </pc:sldMkLst>
      </pc:sldChg>
      <pc:sldChg chg="del">
        <pc:chgData name="Lucas Jellema" userId="7e183fbb-84e0-44b3-9b03-0792bc8d162b" providerId="ADAL" clId="{3D01EE53-E38F-4FDF-A030-26B9AC98D5DF}" dt="2024-11-12T10:36:44.135" v="2298" actId="47"/>
        <pc:sldMkLst>
          <pc:docMk/>
          <pc:sldMk cId="1163984782" sldId="270"/>
        </pc:sldMkLst>
      </pc:sldChg>
      <pc:sldChg chg="del mod modShow">
        <pc:chgData name="Lucas Jellema" userId="7e183fbb-84e0-44b3-9b03-0792bc8d162b" providerId="ADAL" clId="{3D01EE53-E38F-4FDF-A030-26B9AC98D5DF}" dt="2024-11-12T10:37:11.528" v="2307" actId="47"/>
        <pc:sldMkLst>
          <pc:docMk/>
          <pc:sldMk cId="76871316" sldId="271"/>
        </pc:sldMkLst>
      </pc:sldChg>
      <pc:sldChg chg="del mod modShow">
        <pc:chgData name="Lucas Jellema" userId="7e183fbb-84e0-44b3-9b03-0792bc8d162b" providerId="ADAL" clId="{3D01EE53-E38F-4FDF-A030-26B9AC98D5DF}" dt="2024-11-12T10:36:48.963" v="2301" actId="47"/>
        <pc:sldMkLst>
          <pc:docMk/>
          <pc:sldMk cId="1838974537" sldId="272"/>
        </pc:sldMkLst>
      </pc:sldChg>
      <pc:sldChg chg="addSp modSp del mod modShow">
        <pc:chgData name="Lucas Jellema" userId="7e183fbb-84e0-44b3-9b03-0792bc8d162b" providerId="ADAL" clId="{3D01EE53-E38F-4FDF-A030-26B9AC98D5DF}" dt="2024-11-12T10:37:11.528" v="2307" actId="47"/>
        <pc:sldMkLst>
          <pc:docMk/>
          <pc:sldMk cId="3814687601" sldId="273"/>
        </pc:sldMkLst>
        <pc:spChg chg="add mod">
          <ac:chgData name="Lucas Jellema" userId="7e183fbb-84e0-44b3-9b03-0792bc8d162b" providerId="ADAL" clId="{3D01EE53-E38F-4FDF-A030-26B9AC98D5DF}" dt="2024-11-09T16:28:46.462" v="715" actId="12788"/>
          <ac:spMkLst>
            <pc:docMk/>
            <pc:sldMk cId="3814687601" sldId="273"/>
            <ac:spMk id="3" creationId="{CFB53D32-5B86-F3E2-275D-B3B68DC48242}"/>
          </ac:spMkLst>
        </pc:spChg>
        <pc:spChg chg="add mod">
          <ac:chgData name="Lucas Jellema" userId="7e183fbb-84e0-44b3-9b03-0792bc8d162b" providerId="ADAL" clId="{3D01EE53-E38F-4FDF-A030-26B9AC98D5DF}" dt="2024-11-09T16:28:46.462" v="715" actId="12788"/>
          <ac:spMkLst>
            <pc:docMk/>
            <pc:sldMk cId="3814687601" sldId="273"/>
            <ac:spMk id="5" creationId="{74B58846-6461-9275-2A35-728EA2106972}"/>
          </ac:spMkLst>
        </pc:spChg>
        <pc:spChg chg="add mod">
          <ac:chgData name="Lucas Jellema" userId="7e183fbb-84e0-44b3-9b03-0792bc8d162b" providerId="ADAL" clId="{3D01EE53-E38F-4FDF-A030-26B9AC98D5DF}" dt="2024-11-09T16:28:46.462" v="715" actId="12788"/>
          <ac:spMkLst>
            <pc:docMk/>
            <pc:sldMk cId="3814687601" sldId="273"/>
            <ac:spMk id="6" creationId="{BFD5C4A7-E21A-96D9-377C-E2593CD8642E}"/>
          </ac:spMkLst>
        </pc:spChg>
        <pc:spChg chg="add mod">
          <ac:chgData name="Lucas Jellema" userId="7e183fbb-84e0-44b3-9b03-0792bc8d162b" providerId="ADAL" clId="{3D01EE53-E38F-4FDF-A030-26B9AC98D5DF}" dt="2024-11-09T16:28:46.462" v="715" actId="12788"/>
          <ac:spMkLst>
            <pc:docMk/>
            <pc:sldMk cId="3814687601" sldId="273"/>
            <ac:spMk id="7" creationId="{47130D30-E57F-DDC1-80AC-C1005D322019}"/>
          </ac:spMkLst>
        </pc:spChg>
      </pc:sldChg>
      <pc:sldChg chg="addSp modSp del mod modShow">
        <pc:chgData name="Lucas Jellema" userId="7e183fbb-84e0-44b3-9b03-0792bc8d162b" providerId="ADAL" clId="{3D01EE53-E38F-4FDF-A030-26B9AC98D5DF}" dt="2024-11-12T10:37:11.528" v="2307" actId="47"/>
        <pc:sldMkLst>
          <pc:docMk/>
          <pc:sldMk cId="4056170172" sldId="274"/>
        </pc:sldMkLst>
        <pc:spChg chg="add mod">
          <ac:chgData name="Lucas Jellema" userId="7e183fbb-84e0-44b3-9b03-0792bc8d162b" providerId="ADAL" clId="{3D01EE53-E38F-4FDF-A030-26B9AC98D5DF}" dt="2024-11-09T16:29:00.898" v="716"/>
          <ac:spMkLst>
            <pc:docMk/>
            <pc:sldMk cId="4056170172" sldId="274"/>
            <ac:spMk id="3" creationId="{47808465-08AC-4220-DC2E-FB5E8DD11097}"/>
          </ac:spMkLst>
        </pc:spChg>
        <pc:spChg chg="add mod">
          <ac:chgData name="Lucas Jellema" userId="7e183fbb-84e0-44b3-9b03-0792bc8d162b" providerId="ADAL" clId="{3D01EE53-E38F-4FDF-A030-26B9AC98D5DF}" dt="2024-11-09T16:29:08.679" v="736" actId="1035"/>
          <ac:spMkLst>
            <pc:docMk/>
            <pc:sldMk cId="4056170172" sldId="274"/>
            <ac:spMk id="5" creationId="{BD0658A6-1A5B-6AB1-F24B-73F518113B60}"/>
          </ac:spMkLst>
        </pc:spChg>
        <pc:spChg chg="add mod">
          <ac:chgData name="Lucas Jellema" userId="7e183fbb-84e0-44b3-9b03-0792bc8d162b" providerId="ADAL" clId="{3D01EE53-E38F-4FDF-A030-26B9AC98D5DF}" dt="2024-11-09T16:29:00.898" v="716"/>
          <ac:spMkLst>
            <pc:docMk/>
            <pc:sldMk cId="4056170172" sldId="274"/>
            <ac:spMk id="6" creationId="{043A2D48-4C18-C3A0-DE34-F9B235F92FB6}"/>
          </ac:spMkLst>
        </pc:spChg>
        <pc:spChg chg="add mod">
          <ac:chgData name="Lucas Jellema" userId="7e183fbb-84e0-44b3-9b03-0792bc8d162b" providerId="ADAL" clId="{3D01EE53-E38F-4FDF-A030-26B9AC98D5DF}" dt="2024-11-09T16:29:08.679" v="736" actId="1035"/>
          <ac:spMkLst>
            <pc:docMk/>
            <pc:sldMk cId="4056170172" sldId="274"/>
            <ac:spMk id="7" creationId="{8BE9AB2D-7860-9104-ABF4-A3896DBA8897}"/>
          </ac:spMkLst>
        </pc:spChg>
      </pc:sldChg>
      <pc:sldChg chg="del mod modShow">
        <pc:chgData name="Lucas Jellema" userId="7e183fbb-84e0-44b3-9b03-0792bc8d162b" providerId="ADAL" clId="{3D01EE53-E38F-4FDF-A030-26B9AC98D5DF}" dt="2024-11-12T10:37:11.528" v="2307" actId="47"/>
        <pc:sldMkLst>
          <pc:docMk/>
          <pc:sldMk cId="2119235359" sldId="275"/>
        </pc:sldMkLst>
      </pc:sldChg>
      <pc:sldChg chg="del">
        <pc:chgData name="Lucas Jellema" userId="7e183fbb-84e0-44b3-9b03-0792bc8d162b" providerId="ADAL" clId="{3D01EE53-E38F-4FDF-A030-26B9AC98D5DF}" dt="2024-11-10T09:03:20.196" v="1108" actId="47"/>
        <pc:sldMkLst>
          <pc:docMk/>
          <pc:sldMk cId="2184301910" sldId="276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429006035" sldId="278"/>
        </pc:sldMkLst>
      </pc:sldChg>
      <pc:sldChg chg="modSp del">
        <pc:chgData name="Lucas Jellema" userId="7e183fbb-84e0-44b3-9b03-0792bc8d162b" providerId="ADAL" clId="{3D01EE53-E38F-4FDF-A030-26B9AC98D5DF}" dt="2024-11-12T10:36:44.135" v="2298" actId="47"/>
        <pc:sldMkLst>
          <pc:docMk/>
          <pc:sldMk cId="696489609" sldId="279"/>
        </pc:sldMkLst>
        <pc:spChg chg="mod">
          <ac:chgData name="Lucas Jellema" userId="7e183fbb-84e0-44b3-9b03-0792bc8d162b" providerId="ADAL" clId="{3D01EE53-E38F-4FDF-A030-26B9AC98D5DF}" dt="2024-11-12T07:18:42.973" v="2226" actId="20577"/>
          <ac:spMkLst>
            <pc:docMk/>
            <pc:sldMk cId="696489609" sldId="279"/>
            <ac:spMk id="2" creationId="{65622C9F-07E0-3347-1854-CF8AEAB5743D}"/>
          </ac:spMkLst>
        </pc:spChg>
      </pc:sldChg>
      <pc:sldChg chg="del">
        <pc:chgData name="Lucas Jellema" userId="7e183fbb-84e0-44b3-9b03-0792bc8d162b" providerId="ADAL" clId="{3D01EE53-E38F-4FDF-A030-26B9AC98D5DF}" dt="2024-11-12T10:36:44.135" v="2298" actId="47"/>
        <pc:sldMkLst>
          <pc:docMk/>
          <pc:sldMk cId="1919462850" sldId="280"/>
        </pc:sldMkLst>
      </pc:sldChg>
      <pc:sldChg chg="del mod modShow">
        <pc:chgData name="Lucas Jellema" userId="7e183fbb-84e0-44b3-9b03-0792bc8d162b" providerId="ADAL" clId="{3D01EE53-E38F-4FDF-A030-26B9AC98D5DF}" dt="2024-11-12T10:36:49.347" v="2302" actId="47"/>
        <pc:sldMkLst>
          <pc:docMk/>
          <pc:sldMk cId="1302973576" sldId="281"/>
        </pc:sldMkLst>
      </pc:sldChg>
      <pc:sldChg chg="modSp del mod modAnim modShow">
        <pc:chgData name="Lucas Jellema" userId="7e183fbb-84e0-44b3-9b03-0792bc8d162b" providerId="ADAL" clId="{3D01EE53-E38F-4FDF-A030-26B9AC98D5DF}" dt="2024-11-12T10:37:11.528" v="2307" actId="47"/>
        <pc:sldMkLst>
          <pc:docMk/>
          <pc:sldMk cId="2545368163" sldId="282"/>
        </pc:sldMkLst>
        <pc:spChg chg="mod">
          <ac:chgData name="Lucas Jellema" userId="7e183fbb-84e0-44b3-9b03-0792bc8d162b" providerId="ADAL" clId="{3D01EE53-E38F-4FDF-A030-26B9AC98D5DF}" dt="2024-11-09T16:10:46.720" v="2" actId="20577"/>
          <ac:spMkLst>
            <pc:docMk/>
            <pc:sldMk cId="2545368163" sldId="282"/>
            <ac:spMk id="2" creationId="{9C173D80-3417-C5F7-7752-BBF7B2097A9B}"/>
          </ac:spMkLst>
        </pc:spChg>
        <pc:spChg chg="mod">
          <ac:chgData name="Lucas Jellema" userId="7e183fbb-84e0-44b3-9b03-0792bc8d162b" providerId="ADAL" clId="{3D01EE53-E38F-4FDF-A030-26B9AC98D5DF}" dt="2024-11-10T09:10:28.815" v="1351" actId="1035"/>
          <ac:spMkLst>
            <pc:docMk/>
            <pc:sldMk cId="2545368163" sldId="282"/>
            <ac:spMk id="3" creationId="{9E95F9AF-00CF-1123-195B-3A4FC762D700}"/>
          </ac:spMkLst>
        </pc:spChg>
      </pc:sldChg>
      <pc:sldChg chg="del">
        <pc:chgData name="Lucas Jellema" userId="7e183fbb-84e0-44b3-9b03-0792bc8d162b" providerId="ADAL" clId="{3D01EE53-E38F-4FDF-A030-26B9AC98D5DF}" dt="2024-11-09T16:26:09.897" v="700" actId="47"/>
        <pc:sldMkLst>
          <pc:docMk/>
          <pc:sldMk cId="2648961905" sldId="283"/>
        </pc:sldMkLst>
      </pc:sldChg>
      <pc:sldChg chg="addSp delSp modSp del mod ord modAnim">
        <pc:chgData name="Lucas Jellema" userId="7e183fbb-84e0-44b3-9b03-0792bc8d162b" providerId="ADAL" clId="{3D01EE53-E38F-4FDF-A030-26B9AC98D5DF}" dt="2024-11-12T10:37:11.528" v="2307" actId="47"/>
        <pc:sldMkLst>
          <pc:docMk/>
          <pc:sldMk cId="4067131285" sldId="284"/>
        </pc:sldMkLst>
        <pc:spChg chg="mod">
          <ac:chgData name="Lucas Jellema" userId="7e183fbb-84e0-44b3-9b03-0792bc8d162b" providerId="ADAL" clId="{3D01EE53-E38F-4FDF-A030-26B9AC98D5DF}" dt="2024-11-10T08:50:00.448" v="904" actId="20577"/>
          <ac:spMkLst>
            <pc:docMk/>
            <pc:sldMk cId="4067131285" sldId="284"/>
            <ac:spMk id="3" creationId="{B6EED829-B4E6-5F1B-8B0A-F1B65E2CB10B}"/>
          </ac:spMkLst>
        </pc:spChg>
        <pc:spChg chg="add del mod">
          <ac:chgData name="Lucas Jellema" userId="7e183fbb-84e0-44b3-9b03-0792bc8d162b" providerId="ADAL" clId="{3D01EE53-E38F-4FDF-A030-26B9AC98D5DF}" dt="2024-11-10T08:44:58.222" v="841" actId="21"/>
          <ac:spMkLst>
            <pc:docMk/>
            <pc:sldMk cId="4067131285" sldId="284"/>
            <ac:spMk id="4" creationId="{8A74A2B2-B663-ED41-1D0C-8F0AD98021DD}"/>
          </ac:spMkLst>
        </pc:spChg>
        <pc:picChg chg="add mod">
          <ac:chgData name="Lucas Jellema" userId="7e183fbb-84e0-44b3-9b03-0792bc8d162b" providerId="ADAL" clId="{3D01EE53-E38F-4FDF-A030-26B9AC98D5DF}" dt="2024-11-09T16:31:35.951" v="775" actId="1076"/>
          <ac:picMkLst>
            <pc:docMk/>
            <pc:sldMk cId="4067131285" sldId="284"/>
            <ac:picMk id="7170" creationId="{266ABA60-6E40-ABF6-37FF-F03F05752D82}"/>
          </ac:picMkLst>
        </pc:picChg>
      </pc:sldChg>
      <pc:sldChg chg="del">
        <pc:chgData name="Lucas Jellema" userId="7e183fbb-84e0-44b3-9b03-0792bc8d162b" providerId="ADAL" clId="{3D01EE53-E38F-4FDF-A030-26B9AC98D5DF}" dt="2024-11-10T09:03:20.196" v="1108" actId="47"/>
        <pc:sldMkLst>
          <pc:docMk/>
          <pc:sldMk cId="1258221772" sldId="285"/>
        </pc:sldMkLst>
      </pc:sldChg>
      <pc:sldChg chg="del">
        <pc:chgData name="Lucas Jellema" userId="7e183fbb-84e0-44b3-9b03-0792bc8d162b" providerId="ADAL" clId="{3D01EE53-E38F-4FDF-A030-26B9AC98D5DF}" dt="2024-11-10T09:03:20.196" v="1108" actId="47"/>
        <pc:sldMkLst>
          <pc:docMk/>
          <pc:sldMk cId="2980584565" sldId="286"/>
        </pc:sldMkLst>
      </pc:sldChg>
      <pc:sldChg chg="del">
        <pc:chgData name="Lucas Jellema" userId="7e183fbb-84e0-44b3-9b03-0792bc8d162b" providerId="ADAL" clId="{3D01EE53-E38F-4FDF-A030-26B9AC98D5DF}" dt="2024-11-10T09:03:20.196" v="1108" actId="47"/>
        <pc:sldMkLst>
          <pc:docMk/>
          <pc:sldMk cId="3426120981" sldId="287"/>
        </pc:sldMkLst>
      </pc:sldChg>
      <pc:sldChg chg="del">
        <pc:chgData name="Lucas Jellema" userId="7e183fbb-84e0-44b3-9b03-0792bc8d162b" providerId="ADAL" clId="{3D01EE53-E38F-4FDF-A030-26B9AC98D5DF}" dt="2024-11-10T09:03:20.196" v="1108" actId="47"/>
        <pc:sldMkLst>
          <pc:docMk/>
          <pc:sldMk cId="3452201553" sldId="288"/>
        </pc:sldMkLst>
      </pc:sldChg>
      <pc:sldChg chg="addSp delSp modSp del mod ord delAnim modAnim">
        <pc:chgData name="Lucas Jellema" userId="7e183fbb-84e0-44b3-9b03-0792bc8d162b" providerId="ADAL" clId="{3D01EE53-E38F-4FDF-A030-26B9AC98D5DF}" dt="2024-11-12T10:37:11.528" v="2307" actId="47"/>
        <pc:sldMkLst>
          <pc:docMk/>
          <pc:sldMk cId="1481956743" sldId="289"/>
        </pc:sldMkLst>
        <pc:spChg chg="mod">
          <ac:chgData name="Lucas Jellema" userId="7e183fbb-84e0-44b3-9b03-0792bc8d162b" providerId="ADAL" clId="{3D01EE53-E38F-4FDF-A030-26B9AC98D5DF}" dt="2024-11-10T10:12:15.583" v="1961" actId="20577"/>
          <ac:spMkLst>
            <pc:docMk/>
            <pc:sldMk cId="1481956743" sldId="289"/>
            <ac:spMk id="3" creationId="{6DA3A5F7-BFBF-5703-DC29-889B9196B4B8}"/>
          </ac:spMkLst>
        </pc:spChg>
        <pc:spChg chg="add mod">
          <ac:chgData name="Lucas Jellema" userId="7e183fbb-84e0-44b3-9b03-0792bc8d162b" providerId="ADAL" clId="{3D01EE53-E38F-4FDF-A030-26B9AC98D5DF}" dt="2024-11-10T10:13:01.900" v="1963" actId="1076"/>
          <ac:spMkLst>
            <pc:docMk/>
            <pc:sldMk cId="1481956743" sldId="289"/>
            <ac:spMk id="4" creationId="{7159C5A3-A960-2367-7B18-AF3AB5F5B7E3}"/>
          </ac:spMkLst>
        </pc:spChg>
        <pc:spChg chg="add mod">
          <ac:chgData name="Lucas Jellema" userId="7e183fbb-84e0-44b3-9b03-0792bc8d162b" providerId="ADAL" clId="{3D01EE53-E38F-4FDF-A030-26B9AC98D5DF}" dt="2024-11-10T10:13:01.900" v="1963" actId="1076"/>
          <ac:spMkLst>
            <pc:docMk/>
            <pc:sldMk cId="1481956743" sldId="289"/>
            <ac:spMk id="5" creationId="{7063DF09-0F06-D2F9-9BE9-A170B437ECDF}"/>
          </ac:spMkLst>
        </pc:spChg>
        <pc:spChg chg="add mod">
          <ac:chgData name="Lucas Jellema" userId="7e183fbb-84e0-44b3-9b03-0792bc8d162b" providerId="ADAL" clId="{3D01EE53-E38F-4FDF-A030-26B9AC98D5DF}" dt="2024-11-10T10:13:01.900" v="1963" actId="1076"/>
          <ac:spMkLst>
            <pc:docMk/>
            <pc:sldMk cId="1481956743" sldId="289"/>
            <ac:spMk id="7" creationId="{628661EE-CA6E-F941-897D-47976E25D9D9}"/>
          </ac:spMkLst>
        </pc:spChg>
        <pc:spChg chg="add mod">
          <ac:chgData name="Lucas Jellema" userId="7e183fbb-84e0-44b3-9b03-0792bc8d162b" providerId="ADAL" clId="{3D01EE53-E38F-4FDF-A030-26B9AC98D5DF}" dt="2024-11-10T10:13:01.900" v="1963" actId="1076"/>
          <ac:spMkLst>
            <pc:docMk/>
            <pc:sldMk cId="1481956743" sldId="289"/>
            <ac:spMk id="8" creationId="{2AB450F3-8968-8294-E062-AA938303D30E}"/>
          </ac:spMkLst>
        </pc:spChg>
        <pc:spChg chg="add mod">
          <ac:chgData name="Lucas Jellema" userId="7e183fbb-84e0-44b3-9b03-0792bc8d162b" providerId="ADAL" clId="{3D01EE53-E38F-4FDF-A030-26B9AC98D5DF}" dt="2024-11-10T10:13:01.900" v="1963" actId="1076"/>
          <ac:spMkLst>
            <pc:docMk/>
            <pc:sldMk cId="1481956743" sldId="289"/>
            <ac:spMk id="9" creationId="{E610AA49-5E8F-F204-180A-EF2350046EE5}"/>
          </ac:spMkLst>
        </pc:spChg>
        <pc:spChg chg="add mod">
          <ac:chgData name="Lucas Jellema" userId="7e183fbb-84e0-44b3-9b03-0792bc8d162b" providerId="ADAL" clId="{3D01EE53-E38F-4FDF-A030-26B9AC98D5DF}" dt="2024-11-10T10:13:01.900" v="1963" actId="1076"/>
          <ac:spMkLst>
            <pc:docMk/>
            <pc:sldMk cId="1481956743" sldId="289"/>
            <ac:spMk id="10" creationId="{5B917E82-7D44-BC4B-F231-7B6645E6A368}"/>
          </ac:spMkLst>
        </pc:spChg>
        <pc:spChg chg="add mod">
          <ac:chgData name="Lucas Jellema" userId="7e183fbb-84e0-44b3-9b03-0792bc8d162b" providerId="ADAL" clId="{3D01EE53-E38F-4FDF-A030-26B9AC98D5DF}" dt="2024-11-10T10:13:01.900" v="1963" actId="1076"/>
          <ac:spMkLst>
            <pc:docMk/>
            <pc:sldMk cId="1481956743" sldId="289"/>
            <ac:spMk id="11" creationId="{3A0FF3BB-D0F7-742D-A019-41903AD8E9D2}"/>
          </ac:spMkLst>
        </pc:spChg>
        <pc:spChg chg="add mod">
          <ac:chgData name="Lucas Jellema" userId="7e183fbb-84e0-44b3-9b03-0792bc8d162b" providerId="ADAL" clId="{3D01EE53-E38F-4FDF-A030-26B9AC98D5DF}" dt="2024-11-10T10:13:01.900" v="1963" actId="1076"/>
          <ac:spMkLst>
            <pc:docMk/>
            <pc:sldMk cId="1481956743" sldId="289"/>
            <ac:spMk id="12" creationId="{C019439F-64AB-5450-5582-17C6D08ACF70}"/>
          </ac:spMkLst>
        </pc:spChg>
        <pc:spChg chg="add del mod">
          <ac:chgData name="Lucas Jellema" userId="7e183fbb-84e0-44b3-9b03-0792bc8d162b" providerId="ADAL" clId="{3D01EE53-E38F-4FDF-A030-26B9AC98D5DF}" dt="2024-11-10T10:13:08.323" v="1964" actId="478"/>
          <ac:spMkLst>
            <pc:docMk/>
            <pc:sldMk cId="1481956743" sldId="289"/>
            <ac:spMk id="13" creationId="{F1738D25-3D96-03DC-BE45-C22148FBEC02}"/>
          </ac:spMkLst>
        </pc:spChg>
        <pc:spChg chg="add mod">
          <ac:chgData name="Lucas Jellema" userId="7e183fbb-84e0-44b3-9b03-0792bc8d162b" providerId="ADAL" clId="{3D01EE53-E38F-4FDF-A030-26B9AC98D5DF}" dt="2024-11-10T10:14:47.378" v="1989" actId="403"/>
          <ac:spMkLst>
            <pc:docMk/>
            <pc:sldMk cId="1481956743" sldId="289"/>
            <ac:spMk id="14" creationId="{677A8FA3-FFEC-FD77-4878-456BB7172B3B}"/>
          </ac:spMkLst>
        </pc:spChg>
        <pc:spChg chg="add mod">
          <ac:chgData name="Lucas Jellema" userId="7e183fbb-84e0-44b3-9b03-0792bc8d162b" providerId="ADAL" clId="{3D01EE53-E38F-4FDF-A030-26B9AC98D5DF}" dt="2024-11-10T10:13:42.444" v="1975" actId="113"/>
          <ac:spMkLst>
            <pc:docMk/>
            <pc:sldMk cId="1481956743" sldId="289"/>
            <ac:spMk id="15" creationId="{EBD68254-F147-8557-0E7C-17F8B86DDEF2}"/>
          </ac:spMkLst>
        </pc:spChg>
        <pc:spChg chg="add mod">
          <ac:chgData name="Lucas Jellema" userId="7e183fbb-84e0-44b3-9b03-0792bc8d162b" providerId="ADAL" clId="{3D01EE53-E38F-4FDF-A030-26B9AC98D5DF}" dt="2024-11-10T10:14:05.072" v="1978"/>
          <ac:spMkLst>
            <pc:docMk/>
            <pc:sldMk cId="1481956743" sldId="289"/>
            <ac:spMk id="16" creationId="{A1428404-83E2-71BD-1F76-6E6FB2D6D43E}"/>
          </ac:spMkLst>
        </pc:spChg>
        <pc:spChg chg="add mod">
          <ac:chgData name="Lucas Jellema" userId="7e183fbb-84e0-44b3-9b03-0792bc8d162b" providerId="ADAL" clId="{3D01EE53-E38F-4FDF-A030-26B9AC98D5DF}" dt="2024-11-10T10:14:20.966" v="1980" actId="108"/>
          <ac:spMkLst>
            <pc:docMk/>
            <pc:sldMk cId="1481956743" sldId="289"/>
            <ac:spMk id="17" creationId="{C1F9A1DE-B1FD-4835-E043-14E110123F4C}"/>
          </ac:spMkLst>
        </pc:spChg>
        <pc:spChg chg="add mod">
          <ac:chgData name="Lucas Jellema" userId="7e183fbb-84e0-44b3-9b03-0792bc8d162b" providerId="ADAL" clId="{3D01EE53-E38F-4FDF-A030-26B9AC98D5DF}" dt="2024-11-10T10:14:36.434" v="1982"/>
          <ac:spMkLst>
            <pc:docMk/>
            <pc:sldMk cId="1481956743" sldId="289"/>
            <ac:spMk id="18" creationId="{417856C3-6776-EDF3-E96E-A951D2B92C30}"/>
          </ac:spMkLst>
        </pc:spChg>
        <pc:spChg chg="add mod">
          <ac:chgData name="Lucas Jellema" userId="7e183fbb-84e0-44b3-9b03-0792bc8d162b" providerId="ADAL" clId="{3D01EE53-E38F-4FDF-A030-26B9AC98D5DF}" dt="2024-11-10T10:15:11.690" v="2009" actId="404"/>
          <ac:spMkLst>
            <pc:docMk/>
            <pc:sldMk cId="1481956743" sldId="289"/>
            <ac:spMk id="19" creationId="{02D0D4AC-8308-7D0B-D7CE-C5F61ADC3AA2}"/>
          </ac:spMkLst>
        </pc:spChg>
        <pc:picChg chg="add mod">
          <ac:chgData name="Lucas Jellema" userId="7e183fbb-84e0-44b3-9b03-0792bc8d162b" providerId="ADAL" clId="{3D01EE53-E38F-4FDF-A030-26B9AC98D5DF}" dt="2024-11-10T10:13:01.900" v="1963" actId="1076"/>
          <ac:picMkLst>
            <pc:docMk/>
            <pc:sldMk cId="1481956743" sldId="289"/>
            <ac:picMk id="6" creationId="{48BB90D9-5C81-3BB6-5BE2-49CE4B318766}"/>
          </ac:picMkLst>
        </pc:picChg>
      </pc:sldChg>
      <pc:sldChg chg="addSp delSp modSp del mod ord modAnim">
        <pc:chgData name="Lucas Jellema" userId="7e183fbb-84e0-44b3-9b03-0792bc8d162b" providerId="ADAL" clId="{3D01EE53-E38F-4FDF-A030-26B9AC98D5DF}" dt="2024-11-12T10:37:11.528" v="2307" actId="47"/>
        <pc:sldMkLst>
          <pc:docMk/>
          <pc:sldMk cId="1151064646" sldId="290"/>
        </pc:sldMkLst>
        <pc:spChg chg="mod">
          <ac:chgData name="Lucas Jellema" userId="7e183fbb-84e0-44b3-9b03-0792bc8d162b" providerId="ADAL" clId="{3D01EE53-E38F-4FDF-A030-26B9AC98D5DF}" dt="2024-11-10T08:51:09.604" v="990" actId="20577"/>
          <ac:spMkLst>
            <pc:docMk/>
            <pc:sldMk cId="1151064646" sldId="290"/>
            <ac:spMk id="3" creationId="{7307AB0B-7045-F289-CC35-6948948199A3}"/>
          </ac:spMkLst>
        </pc:spChg>
        <pc:spChg chg="add mod">
          <ac:chgData name="Lucas Jellema" userId="7e183fbb-84e0-44b3-9b03-0792bc8d162b" providerId="ADAL" clId="{3D01EE53-E38F-4FDF-A030-26B9AC98D5DF}" dt="2024-11-10T08:55:04.006" v="1049" actId="14100"/>
          <ac:spMkLst>
            <pc:docMk/>
            <pc:sldMk cId="1151064646" sldId="290"/>
            <ac:spMk id="4" creationId="{EDCA25F6-B560-A683-9114-B1BAB592CC16}"/>
          </ac:spMkLst>
        </pc:spChg>
        <pc:spChg chg="add mod ord">
          <ac:chgData name="Lucas Jellema" userId="7e183fbb-84e0-44b3-9b03-0792bc8d162b" providerId="ADAL" clId="{3D01EE53-E38F-4FDF-A030-26B9AC98D5DF}" dt="2024-11-10T08:51:37.463" v="995" actId="13822"/>
          <ac:spMkLst>
            <pc:docMk/>
            <pc:sldMk cId="1151064646" sldId="290"/>
            <ac:spMk id="5" creationId="{92726B43-0205-C6B3-6B77-3D3CE963F312}"/>
          </ac:spMkLst>
        </pc:spChg>
        <pc:spChg chg="add mod">
          <ac:chgData name="Lucas Jellema" userId="7e183fbb-84e0-44b3-9b03-0792bc8d162b" providerId="ADAL" clId="{3D01EE53-E38F-4FDF-A030-26B9AC98D5DF}" dt="2024-11-10T08:56:47.166" v="1077" actId="1035"/>
          <ac:spMkLst>
            <pc:docMk/>
            <pc:sldMk cId="1151064646" sldId="290"/>
            <ac:spMk id="7" creationId="{BAC965B8-AD2A-383D-BC98-A3C524D0A52F}"/>
          </ac:spMkLst>
        </pc:spChg>
        <pc:spChg chg="add mod">
          <ac:chgData name="Lucas Jellema" userId="7e183fbb-84e0-44b3-9b03-0792bc8d162b" providerId="ADAL" clId="{3D01EE53-E38F-4FDF-A030-26B9AC98D5DF}" dt="2024-11-10T08:52:58.977" v="1028" actId="2711"/>
          <ac:spMkLst>
            <pc:docMk/>
            <pc:sldMk cId="1151064646" sldId="290"/>
            <ac:spMk id="8" creationId="{FAB18422-C919-E43E-3DA6-926E23E247FF}"/>
          </ac:spMkLst>
        </pc:spChg>
        <pc:spChg chg="add mod ord">
          <ac:chgData name="Lucas Jellema" userId="7e183fbb-84e0-44b3-9b03-0792bc8d162b" providerId="ADAL" clId="{3D01EE53-E38F-4FDF-A030-26B9AC98D5DF}" dt="2024-11-10T08:54:15.198" v="1034" actId="207"/>
          <ac:spMkLst>
            <pc:docMk/>
            <pc:sldMk cId="1151064646" sldId="290"/>
            <ac:spMk id="9" creationId="{B28EAA91-639B-9E5B-DFFF-C6B4C2055B79}"/>
          </ac:spMkLst>
        </pc:spChg>
        <pc:spChg chg="add mod">
          <ac:chgData name="Lucas Jellema" userId="7e183fbb-84e0-44b3-9b03-0792bc8d162b" providerId="ADAL" clId="{3D01EE53-E38F-4FDF-A030-26B9AC98D5DF}" dt="2024-11-10T08:54:48.569" v="1046" actId="1076"/>
          <ac:spMkLst>
            <pc:docMk/>
            <pc:sldMk cId="1151064646" sldId="290"/>
            <ac:spMk id="10" creationId="{569421C7-6C32-3A30-A9BE-59B10215E0E5}"/>
          </ac:spMkLst>
        </pc:spChg>
        <pc:spChg chg="add mod">
          <ac:chgData name="Lucas Jellema" userId="7e183fbb-84e0-44b3-9b03-0792bc8d162b" providerId="ADAL" clId="{3D01EE53-E38F-4FDF-A030-26B9AC98D5DF}" dt="2024-11-10T08:54:47.154" v="1045" actId="1076"/>
          <ac:spMkLst>
            <pc:docMk/>
            <pc:sldMk cId="1151064646" sldId="290"/>
            <ac:spMk id="11" creationId="{FAB3CFAD-9EEC-1866-8107-48BBD6619172}"/>
          </ac:spMkLst>
        </pc:spChg>
        <pc:spChg chg="add mod ord">
          <ac:chgData name="Lucas Jellema" userId="7e183fbb-84e0-44b3-9b03-0792bc8d162b" providerId="ADAL" clId="{3D01EE53-E38F-4FDF-A030-26B9AC98D5DF}" dt="2024-11-10T08:54:55.572" v="1048" actId="166"/>
          <ac:spMkLst>
            <pc:docMk/>
            <pc:sldMk cId="1151064646" sldId="290"/>
            <ac:spMk id="12" creationId="{BE7EB75C-615F-DF2E-E958-570EE45490FD}"/>
          </ac:spMkLst>
        </pc:spChg>
        <pc:spChg chg="add mod">
          <ac:chgData name="Lucas Jellema" userId="7e183fbb-84e0-44b3-9b03-0792bc8d162b" providerId="ADAL" clId="{3D01EE53-E38F-4FDF-A030-26B9AC98D5DF}" dt="2024-11-10T08:54:52.203" v="1047" actId="1076"/>
          <ac:spMkLst>
            <pc:docMk/>
            <pc:sldMk cId="1151064646" sldId="290"/>
            <ac:spMk id="13" creationId="{0EB2E1BD-9DF3-4B77-76D0-993FF2A3A5B9}"/>
          </ac:spMkLst>
        </pc:spChg>
        <pc:spChg chg="add del mod">
          <ac:chgData name="Lucas Jellema" userId="7e183fbb-84e0-44b3-9b03-0792bc8d162b" providerId="ADAL" clId="{3D01EE53-E38F-4FDF-A030-26B9AC98D5DF}" dt="2024-11-10T08:55:54.668" v="1060" actId="478"/>
          <ac:spMkLst>
            <pc:docMk/>
            <pc:sldMk cId="1151064646" sldId="290"/>
            <ac:spMk id="14" creationId="{27D5CE93-1962-D3A2-A60D-427FB41BEBE1}"/>
          </ac:spMkLst>
        </pc:spChg>
        <pc:spChg chg="add del mod">
          <ac:chgData name="Lucas Jellema" userId="7e183fbb-84e0-44b3-9b03-0792bc8d162b" providerId="ADAL" clId="{3D01EE53-E38F-4FDF-A030-26B9AC98D5DF}" dt="2024-11-10T08:55:54.668" v="1060" actId="478"/>
          <ac:spMkLst>
            <pc:docMk/>
            <pc:sldMk cId="1151064646" sldId="290"/>
            <ac:spMk id="15" creationId="{74018444-F82B-833C-6C4C-0DDAE2507188}"/>
          </ac:spMkLst>
        </pc:spChg>
        <pc:spChg chg="add del mod">
          <ac:chgData name="Lucas Jellema" userId="7e183fbb-84e0-44b3-9b03-0792bc8d162b" providerId="ADAL" clId="{3D01EE53-E38F-4FDF-A030-26B9AC98D5DF}" dt="2024-11-10T08:55:54.668" v="1060" actId="478"/>
          <ac:spMkLst>
            <pc:docMk/>
            <pc:sldMk cId="1151064646" sldId="290"/>
            <ac:spMk id="16" creationId="{AD491CA3-892E-8A0C-8072-DC4784E411C3}"/>
          </ac:spMkLst>
        </pc:spChg>
        <pc:spChg chg="add mod">
          <ac:chgData name="Lucas Jellema" userId="7e183fbb-84e0-44b3-9b03-0792bc8d162b" providerId="ADAL" clId="{3D01EE53-E38F-4FDF-A030-26B9AC98D5DF}" dt="2024-11-10T08:55:58.172" v="1061" actId="1076"/>
          <ac:spMkLst>
            <pc:docMk/>
            <pc:sldMk cId="1151064646" sldId="290"/>
            <ac:spMk id="17" creationId="{192C29FE-745D-251C-FD55-D8F5834519A6}"/>
          </ac:spMkLst>
        </pc:spChg>
        <pc:spChg chg="add mod">
          <ac:chgData name="Lucas Jellema" userId="7e183fbb-84e0-44b3-9b03-0792bc8d162b" providerId="ADAL" clId="{3D01EE53-E38F-4FDF-A030-26B9AC98D5DF}" dt="2024-11-10T08:56:00.469" v="1062" actId="1076"/>
          <ac:spMkLst>
            <pc:docMk/>
            <pc:sldMk cId="1151064646" sldId="290"/>
            <ac:spMk id="18" creationId="{D4328E6C-DF8E-E938-A40B-2F60D31BAA96}"/>
          </ac:spMkLst>
        </pc:spChg>
        <pc:spChg chg="add mod">
          <ac:chgData name="Lucas Jellema" userId="7e183fbb-84e0-44b3-9b03-0792bc8d162b" providerId="ADAL" clId="{3D01EE53-E38F-4FDF-A030-26B9AC98D5DF}" dt="2024-11-10T08:56:05.246" v="1064" actId="1076"/>
          <ac:spMkLst>
            <pc:docMk/>
            <pc:sldMk cId="1151064646" sldId="290"/>
            <ac:spMk id="19" creationId="{9F1FEE31-A418-B234-A30B-84DF9AFEA8D1}"/>
          </ac:spMkLst>
        </pc:spChg>
        <pc:spChg chg="add mod">
          <ac:chgData name="Lucas Jellema" userId="7e183fbb-84e0-44b3-9b03-0792bc8d162b" providerId="ADAL" clId="{3D01EE53-E38F-4FDF-A030-26B9AC98D5DF}" dt="2024-11-10T08:56:02.415" v="1063" actId="1076"/>
          <ac:spMkLst>
            <pc:docMk/>
            <pc:sldMk cId="1151064646" sldId="290"/>
            <ac:spMk id="20" creationId="{29E47CB5-A4E3-8B70-5F07-0F4E3A11D8A2}"/>
          </ac:spMkLst>
        </pc:spChg>
        <pc:spChg chg="add mod">
          <ac:chgData name="Lucas Jellema" userId="7e183fbb-84e0-44b3-9b03-0792bc8d162b" providerId="ADAL" clId="{3D01EE53-E38F-4FDF-A030-26B9AC98D5DF}" dt="2024-11-10T08:58:03.008" v="1084"/>
          <ac:spMkLst>
            <pc:docMk/>
            <pc:sldMk cId="1151064646" sldId="290"/>
            <ac:spMk id="21" creationId="{1D22804D-9F8D-8CC7-5980-18FB7A343057}"/>
          </ac:spMkLst>
        </pc:spChg>
        <pc:spChg chg="add mod">
          <ac:chgData name="Lucas Jellema" userId="7e183fbb-84e0-44b3-9b03-0792bc8d162b" providerId="ADAL" clId="{3D01EE53-E38F-4FDF-A030-26B9AC98D5DF}" dt="2024-11-10T08:58:03.008" v="1084"/>
          <ac:spMkLst>
            <pc:docMk/>
            <pc:sldMk cId="1151064646" sldId="290"/>
            <ac:spMk id="22" creationId="{24BCAE16-8640-9170-6E50-755C692AB415}"/>
          </ac:spMkLst>
        </pc:spChg>
        <pc:spChg chg="add mod">
          <ac:chgData name="Lucas Jellema" userId="7e183fbb-84e0-44b3-9b03-0792bc8d162b" providerId="ADAL" clId="{3D01EE53-E38F-4FDF-A030-26B9AC98D5DF}" dt="2024-11-10T08:58:03.008" v="1084"/>
          <ac:spMkLst>
            <pc:docMk/>
            <pc:sldMk cId="1151064646" sldId="290"/>
            <ac:spMk id="23" creationId="{FFE1E87C-57AB-5893-EDD7-8169FEF2772F}"/>
          </ac:spMkLst>
        </pc:spChg>
        <pc:spChg chg="add mod">
          <ac:chgData name="Lucas Jellema" userId="7e183fbb-84e0-44b3-9b03-0792bc8d162b" providerId="ADAL" clId="{3D01EE53-E38F-4FDF-A030-26B9AC98D5DF}" dt="2024-11-10T08:58:03.008" v="1084"/>
          <ac:spMkLst>
            <pc:docMk/>
            <pc:sldMk cId="1151064646" sldId="290"/>
            <ac:spMk id="24" creationId="{395FEEFD-55CF-829A-E86A-216AA0D16765}"/>
          </ac:spMkLst>
        </pc:spChg>
        <pc:spChg chg="add mod">
          <ac:chgData name="Lucas Jellema" userId="7e183fbb-84e0-44b3-9b03-0792bc8d162b" providerId="ADAL" clId="{3D01EE53-E38F-4FDF-A030-26B9AC98D5DF}" dt="2024-11-10T09:01:04.001" v="1096" actId="207"/>
          <ac:spMkLst>
            <pc:docMk/>
            <pc:sldMk cId="1151064646" sldId="290"/>
            <ac:spMk id="25" creationId="{1A952313-F752-8EF6-ACDA-99FE7089F4DE}"/>
          </ac:spMkLst>
        </pc:spChg>
        <pc:spChg chg="add">
          <ac:chgData name="Lucas Jellema" userId="7e183fbb-84e0-44b3-9b03-0792bc8d162b" providerId="ADAL" clId="{3D01EE53-E38F-4FDF-A030-26B9AC98D5DF}" dt="2024-11-10T09:01:13.315" v="1097" actId="11529"/>
          <ac:spMkLst>
            <pc:docMk/>
            <pc:sldMk cId="1151064646" sldId="290"/>
            <ac:spMk id="26" creationId="{16E08FA2-53B8-E13C-DA7D-8C8E529A12DA}"/>
          </ac:spMkLst>
        </pc:spChg>
        <pc:picChg chg="add mod">
          <ac:chgData name="Lucas Jellema" userId="7e183fbb-84e0-44b3-9b03-0792bc8d162b" providerId="ADAL" clId="{3D01EE53-E38F-4FDF-A030-26B9AC98D5DF}" dt="2024-11-10T08:52:38.928" v="1018" actId="1076"/>
          <ac:picMkLst>
            <pc:docMk/>
            <pc:sldMk cId="1151064646" sldId="290"/>
            <ac:picMk id="6" creationId="{0CCFE786-4981-89D7-2B56-4CAA5E381ACA}"/>
          </ac:picMkLst>
        </pc:picChg>
        <pc:picChg chg="add mod">
          <ac:chgData name="Lucas Jellema" userId="7e183fbb-84e0-44b3-9b03-0792bc8d162b" providerId="ADAL" clId="{3D01EE53-E38F-4FDF-A030-26B9AC98D5DF}" dt="2024-11-10T08:54:20.116" v="1035" actId="1076"/>
          <ac:picMkLst>
            <pc:docMk/>
            <pc:sldMk cId="1151064646" sldId="290"/>
            <ac:picMk id="8194" creationId="{37602985-E165-8A71-A73C-B26ACE60E615}"/>
          </ac:picMkLst>
        </pc:picChg>
      </pc:sldChg>
      <pc:sldChg chg="modSp mod ord">
        <pc:chgData name="Lucas Jellema" userId="7e183fbb-84e0-44b3-9b03-0792bc8d162b" providerId="ADAL" clId="{3D01EE53-E38F-4FDF-A030-26B9AC98D5DF}" dt="2024-11-16T14:45:07.116" v="8067" actId="20577"/>
        <pc:sldMkLst>
          <pc:docMk/>
          <pc:sldMk cId="138329504" sldId="291"/>
        </pc:sldMkLst>
        <pc:spChg chg="mod">
          <ac:chgData name="Lucas Jellema" userId="7e183fbb-84e0-44b3-9b03-0792bc8d162b" providerId="ADAL" clId="{3D01EE53-E38F-4FDF-A030-26B9AC98D5DF}" dt="2024-11-16T14:41:56.939" v="7854" actId="20577"/>
          <ac:spMkLst>
            <pc:docMk/>
            <pc:sldMk cId="138329504" sldId="291"/>
            <ac:spMk id="2" creationId="{E0063266-F3D5-2EA0-CCD9-70C29778C54D}"/>
          </ac:spMkLst>
        </pc:spChg>
        <pc:spChg chg="mod">
          <ac:chgData name="Lucas Jellema" userId="7e183fbb-84e0-44b3-9b03-0792bc8d162b" providerId="ADAL" clId="{3D01EE53-E38F-4FDF-A030-26B9AC98D5DF}" dt="2024-11-16T14:45:07.116" v="8067" actId="20577"/>
          <ac:spMkLst>
            <pc:docMk/>
            <pc:sldMk cId="138329504" sldId="291"/>
            <ac:spMk id="3" creationId="{B4282E95-E691-8F0F-8CF6-52488D4C08B6}"/>
          </ac:spMkLst>
        </pc:spChg>
      </pc:sldChg>
      <pc:sldChg chg="modSp del modAnim">
        <pc:chgData name="Lucas Jellema" userId="7e183fbb-84e0-44b3-9b03-0792bc8d162b" providerId="ADAL" clId="{3D01EE53-E38F-4FDF-A030-26B9AC98D5DF}" dt="2024-11-16T07:31:28.272" v="3988" actId="2696"/>
        <pc:sldMkLst>
          <pc:docMk/>
          <pc:sldMk cId="166601751" sldId="292"/>
        </pc:sldMkLst>
        <pc:spChg chg="mod">
          <ac:chgData name="Lucas Jellema" userId="7e183fbb-84e0-44b3-9b03-0792bc8d162b" providerId="ADAL" clId="{3D01EE53-E38F-4FDF-A030-26B9AC98D5DF}" dt="2024-11-10T09:15:44.579" v="1439" actId="20577"/>
          <ac:spMkLst>
            <pc:docMk/>
            <pc:sldMk cId="166601751" sldId="292"/>
            <ac:spMk id="2" creationId="{5CD4A3BD-535C-D533-1D00-532281226B42}"/>
          </ac:spMkLst>
        </pc:spChg>
      </pc:sldChg>
      <pc:sldChg chg="addSp modSp add modAnim">
        <pc:chgData name="Lucas Jellema" userId="7e183fbb-84e0-44b3-9b03-0792bc8d162b" providerId="ADAL" clId="{3D01EE53-E38F-4FDF-A030-26B9AC98D5DF}" dt="2024-11-16T07:32:56.839" v="4002" actId="732"/>
        <pc:sldMkLst>
          <pc:docMk/>
          <pc:sldMk cId="1801362063" sldId="292"/>
        </pc:sldMkLst>
        <pc:spChg chg="mod">
          <ac:chgData name="Lucas Jellema" userId="7e183fbb-84e0-44b3-9b03-0792bc8d162b" providerId="ADAL" clId="{3D01EE53-E38F-4FDF-A030-26B9AC98D5DF}" dt="2024-11-16T07:32:32.363" v="3998" actId="6549"/>
          <ac:spMkLst>
            <pc:docMk/>
            <pc:sldMk cId="1801362063" sldId="292"/>
            <ac:spMk id="3" creationId="{FD7E1415-AB80-5432-810C-BAF82BF35B93}"/>
          </ac:spMkLst>
        </pc:spChg>
        <pc:picChg chg="add mod">
          <ac:chgData name="Lucas Jellema" userId="7e183fbb-84e0-44b3-9b03-0792bc8d162b" providerId="ADAL" clId="{3D01EE53-E38F-4FDF-A030-26B9AC98D5DF}" dt="2024-11-16T07:32:56.839" v="4002" actId="732"/>
          <ac:picMkLst>
            <pc:docMk/>
            <pc:sldMk cId="1801362063" sldId="292"/>
            <ac:picMk id="4" creationId="{3F088993-60AC-715D-A2F4-C5C15B671A82}"/>
          </ac:picMkLst>
        </pc:picChg>
      </pc:sldChg>
      <pc:sldChg chg="modSp del mod modAnim">
        <pc:chgData name="Lucas Jellema" userId="7e183fbb-84e0-44b3-9b03-0792bc8d162b" providerId="ADAL" clId="{3D01EE53-E38F-4FDF-A030-26B9AC98D5DF}" dt="2024-11-16T07:31:28.272" v="3988" actId="2696"/>
        <pc:sldMkLst>
          <pc:docMk/>
          <pc:sldMk cId="1243888391" sldId="293"/>
        </pc:sldMkLst>
        <pc:spChg chg="mod">
          <ac:chgData name="Lucas Jellema" userId="7e183fbb-84e0-44b3-9b03-0792bc8d162b" providerId="ADAL" clId="{3D01EE53-E38F-4FDF-A030-26B9AC98D5DF}" dt="2024-11-10T09:19:23.964" v="1494" actId="313"/>
          <ac:spMkLst>
            <pc:docMk/>
            <pc:sldMk cId="1243888391" sldId="293"/>
            <ac:spMk id="4" creationId="{468AB944-4901-B6F0-FA92-CA678973E2E2}"/>
          </ac:spMkLst>
        </pc:spChg>
      </pc:sldChg>
      <pc:sldChg chg="modSp add mod">
        <pc:chgData name="Lucas Jellema" userId="7e183fbb-84e0-44b3-9b03-0792bc8d162b" providerId="ADAL" clId="{3D01EE53-E38F-4FDF-A030-26B9AC98D5DF}" dt="2024-11-16T07:33:41.822" v="4026" actId="1035"/>
        <pc:sldMkLst>
          <pc:docMk/>
          <pc:sldMk cId="3843574430" sldId="293"/>
        </pc:sldMkLst>
        <pc:spChg chg="mod">
          <ac:chgData name="Lucas Jellema" userId="7e183fbb-84e0-44b3-9b03-0792bc8d162b" providerId="ADAL" clId="{3D01EE53-E38F-4FDF-A030-26B9AC98D5DF}" dt="2024-11-16T07:33:41.822" v="4026" actId="1035"/>
          <ac:spMkLst>
            <pc:docMk/>
            <pc:sldMk cId="3843574430" sldId="293"/>
            <ac:spMk id="4" creationId="{468AB944-4901-B6F0-FA92-CA678973E2E2}"/>
          </ac:spMkLst>
        </pc:spChg>
      </pc:sldChg>
      <pc:sldChg chg="add">
        <pc:chgData name="Lucas Jellema" userId="7e183fbb-84e0-44b3-9b03-0792bc8d162b" providerId="ADAL" clId="{3D01EE53-E38F-4FDF-A030-26B9AC98D5DF}" dt="2024-11-16T07:31:33.582" v="3989"/>
        <pc:sldMkLst>
          <pc:docMk/>
          <pc:sldMk cId="1142194337" sldId="294"/>
        </pc:sldMkLst>
      </pc:sldChg>
      <pc:sldChg chg="modSp del mod modAnim">
        <pc:chgData name="Lucas Jellema" userId="7e183fbb-84e0-44b3-9b03-0792bc8d162b" providerId="ADAL" clId="{3D01EE53-E38F-4FDF-A030-26B9AC98D5DF}" dt="2024-11-16T07:31:28.272" v="3988" actId="2696"/>
        <pc:sldMkLst>
          <pc:docMk/>
          <pc:sldMk cId="1493269877" sldId="294"/>
        </pc:sldMkLst>
        <pc:spChg chg="mod">
          <ac:chgData name="Lucas Jellema" userId="7e183fbb-84e0-44b3-9b03-0792bc8d162b" providerId="ADAL" clId="{3D01EE53-E38F-4FDF-A030-26B9AC98D5DF}" dt="2024-11-10T09:20:10.065" v="1504" actId="20577"/>
          <ac:spMkLst>
            <pc:docMk/>
            <pc:sldMk cId="1493269877" sldId="294"/>
            <ac:spMk id="4" creationId="{468AB944-4901-B6F0-FA92-CA678973E2E2}"/>
          </ac:spMkLst>
        </pc:spChg>
      </pc:sldChg>
      <pc:sldChg chg="modSp add mod">
        <pc:chgData name="Lucas Jellema" userId="7e183fbb-84e0-44b3-9b03-0792bc8d162b" providerId="ADAL" clId="{3D01EE53-E38F-4FDF-A030-26B9AC98D5DF}" dt="2024-11-16T07:33:52.496" v="4056" actId="1035"/>
        <pc:sldMkLst>
          <pc:docMk/>
          <pc:sldMk cId="3411679753" sldId="295"/>
        </pc:sldMkLst>
        <pc:spChg chg="mod">
          <ac:chgData name="Lucas Jellema" userId="7e183fbb-84e0-44b3-9b03-0792bc8d162b" providerId="ADAL" clId="{3D01EE53-E38F-4FDF-A030-26B9AC98D5DF}" dt="2024-11-16T07:33:52.496" v="4056" actId="1035"/>
          <ac:spMkLst>
            <pc:docMk/>
            <pc:sldMk cId="3411679753" sldId="295"/>
            <ac:spMk id="4" creationId="{468AB944-4901-B6F0-FA92-CA678973E2E2}"/>
          </ac:spMkLst>
        </pc:spChg>
      </pc:sldChg>
      <pc:sldChg chg="modSp del mod modAnim">
        <pc:chgData name="Lucas Jellema" userId="7e183fbb-84e0-44b3-9b03-0792bc8d162b" providerId="ADAL" clId="{3D01EE53-E38F-4FDF-A030-26B9AC98D5DF}" dt="2024-11-16T07:31:28.272" v="3988" actId="2696"/>
        <pc:sldMkLst>
          <pc:docMk/>
          <pc:sldMk cId="3946777608" sldId="295"/>
        </pc:sldMkLst>
        <pc:spChg chg="mod">
          <ac:chgData name="Lucas Jellema" userId="7e183fbb-84e0-44b3-9b03-0792bc8d162b" providerId="ADAL" clId="{3D01EE53-E38F-4FDF-A030-26B9AC98D5DF}" dt="2024-11-10T09:21:26.438" v="1541" actId="20577"/>
          <ac:spMkLst>
            <pc:docMk/>
            <pc:sldMk cId="3946777608" sldId="295"/>
            <ac:spMk id="4" creationId="{468AB944-4901-B6F0-FA92-CA678973E2E2}"/>
          </ac:spMkLst>
        </pc:spChg>
      </pc:sldChg>
      <pc:sldChg chg="addSp delSp modSp mod modAnim">
        <pc:chgData name="Lucas Jellema" userId="7e183fbb-84e0-44b3-9b03-0792bc8d162b" providerId="ADAL" clId="{3D01EE53-E38F-4FDF-A030-26B9AC98D5DF}" dt="2024-11-16T08:59:21.578" v="6874" actId="478"/>
        <pc:sldMkLst>
          <pc:docMk/>
          <pc:sldMk cId="3810560281" sldId="296"/>
        </pc:sldMkLst>
        <pc:spChg chg="mod">
          <ac:chgData name="Lucas Jellema" userId="7e183fbb-84e0-44b3-9b03-0792bc8d162b" providerId="ADAL" clId="{3D01EE53-E38F-4FDF-A030-26B9AC98D5DF}" dt="2024-11-12T10:37:28.366" v="2317" actId="20577"/>
          <ac:spMkLst>
            <pc:docMk/>
            <pc:sldMk cId="3810560281" sldId="296"/>
            <ac:spMk id="2" creationId="{F4FB6FD8-31A3-6595-3754-D7DCA2EB0313}"/>
          </ac:spMkLst>
        </pc:spChg>
        <pc:spChg chg="mod">
          <ac:chgData name="Lucas Jellema" userId="7e183fbb-84e0-44b3-9b03-0792bc8d162b" providerId="ADAL" clId="{3D01EE53-E38F-4FDF-A030-26B9AC98D5DF}" dt="2024-11-16T08:59:05.386" v="6871" actId="20577"/>
          <ac:spMkLst>
            <pc:docMk/>
            <pc:sldMk cId="3810560281" sldId="296"/>
            <ac:spMk id="3" creationId="{F89D58CC-F089-3BD9-A612-D96BC275FC65}"/>
          </ac:spMkLst>
        </pc:spChg>
        <pc:spChg chg="add del">
          <ac:chgData name="Lucas Jellema" userId="7e183fbb-84e0-44b3-9b03-0792bc8d162b" providerId="ADAL" clId="{3D01EE53-E38F-4FDF-A030-26B9AC98D5DF}" dt="2024-11-12T09:04:43.377" v="2260" actId="22"/>
          <ac:spMkLst>
            <pc:docMk/>
            <pc:sldMk cId="3810560281" sldId="296"/>
            <ac:spMk id="19" creationId="{0B037004-EED6-CB80-D5EE-08E59805FCBE}"/>
          </ac:spMkLst>
        </pc:spChg>
        <pc:picChg chg="add del mod">
          <ac:chgData name="Lucas Jellema" userId="7e183fbb-84e0-44b3-9b03-0792bc8d162b" providerId="ADAL" clId="{3D01EE53-E38F-4FDF-A030-26B9AC98D5DF}" dt="2024-11-16T08:57:46.687" v="6782" actId="478"/>
          <ac:picMkLst>
            <pc:docMk/>
            <pc:sldMk cId="3810560281" sldId="296"/>
            <ac:picMk id="4" creationId="{495EC747-2300-11D3-C948-4E66AC5ECEFC}"/>
          </ac:picMkLst>
        </pc:picChg>
        <pc:picChg chg="add del mod">
          <ac:chgData name="Lucas Jellema" userId="7e183fbb-84e0-44b3-9b03-0792bc8d162b" providerId="ADAL" clId="{3D01EE53-E38F-4FDF-A030-26B9AC98D5DF}" dt="2024-11-16T08:57:46.687" v="6782" actId="478"/>
          <ac:picMkLst>
            <pc:docMk/>
            <pc:sldMk cId="3810560281" sldId="296"/>
            <ac:picMk id="5" creationId="{A04F0B4E-5BCF-2514-1853-C27C32D52A15}"/>
          </ac:picMkLst>
        </pc:picChg>
        <pc:picChg chg="add del mod">
          <ac:chgData name="Lucas Jellema" userId="7e183fbb-84e0-44b3-9b03-0792bc8d162b" providerId="ADAL" clId="{3D01EE53-E38F-4FDF-A030-26B9AC98D5DF}" dt="2024-11-16T08:57:43.704" v="6781" actId="478"/>
          <ac:picMkLst>
            <pc:docMk/>
            <pc:sldMk cId="3810560281" sldId="296"/>
            <ac:picMk id="6" creationId="{814A95F9-4E31-5772-4820-82B15404BD85}"/>
          </ac:picMkLst>
        </pc:picChg>
        <pc:picChg chg="add del mod">
          <ac:chgData name="Lucas Jellema" userId="7e183fbb-84e0-44b3-9b03-0792bc8d162b" providerId="ADAL" clId="{3D01EE53-E38F-4FDF-A030-26B9AC98D5DF}" dt="2024-11-10T10:26:14.747" v="2063" actId="21"/>
          <ac:picMkLst>
            <pc:docMk/>
            <pc:sldMk cId="3810560281" sldId="296"/>
            <ac:picMk id="6" creationId="{C8A051F2-6F51-A43F-E082-0B66E4E8B928}"/>
          </ac:picMkLst>
        </pc:picChg>
        <pc:picChg chg="add del mod">
          <ac:chgData name="Lucas Jellema" userId="7e183fbb-84e0-44b3-9b03-0792bc8d162b" providerId="ADAL" clId="{3D01EE53-E38F-4FDF-A030-26B9AC98D5DF}" dt="2024-11-16T08:57:43.704" v="6781" actId="478"/>
          <ac:picMkLst>
            <pc:docMk/>
            <pc:sldMk cId="3810560281" sldId="296"/>
            <ac:picMk id="7" creationId="{AEEF0BE0-8B58-DC83-FFCB-F6857E6CE8B5}"/>
          </ac:picMkLst>
        </pc:picChg>
        <pc:picChg chg="add del mod">
          <ac:chgData name="Lucas Jellema" userId="7e183fbb-84e0-44b3-9b03-0792bc8d162b" providerId="ADAL" clId="{3D01EE53-E38F-4FDF-A030-26B9AC98D5DF}" dt="2024-11-16T08:59:21.578" v="6874" actId="478"/>
          <ac:picMkLst>
            <pc:docMk/>
            <pc:sldMk cId="3810560281" sldId="296"/>
            <ac:picMk id="8" creationId="{F3D4CDE1-48D8-53F0-1CB0-04DB9706AEC6}"/>
          </ac:picMkLst>
        </pc:picChg>
        <pc:picChg chg="add mod">
          <ac:chgData name="Lucas Jellema" userId="7e183fbb-84e0-44b3-9b03-0792bc8d162b" providerId="ADAL" clId="{3D01EE53-E38F-4FDF-A030-26B9AC98D5DF}" dt="2024-11-16T08:58:22.168" v="6788" actId="1076"/>
          <ac:picMkLst>
            <pc:docMk/>
            <pc:sldMk cId="3810560281" sldId="296"/>
            <ac:picMk id="9" creationId="{6CD9CFF7-2190-DDF9-8B22-D4ABB7251288}"/>
          </ac:picMkLst>
        </pc:picChg>
        <pc:picChg chg="add mod">
          <ac:chgData name="Lucas Jellema" userId="7e183fbb-84e0-44b3-9b03-0792bc8d162b" providerId="ADAL" clId="{3D01EE53-E38F-4FDF-A030-26B9AC98D5DF}" dt="2024-11-16T08:59:17.858" v="6873" actId="1076"/>
          <ac:picMkLst>
            <pc:docMk/>
            <pc:sldMk cId="3810560281" sldId="296"/>
            <ac:picMk id="10" creationId="{D2060F3D-CBB9-B407-6D89-AA3074338DEA}"/>
          </ac:picMkLst>
        </pc:picChg>
        <pc:picChg chg="add del mod">
          <ac:chgData name="Lucas Jellema" userId="7e183fbb-84e0-44b3-9b03-0792bc8d162b" providerId="ADAL" clId="{3D01EE53-E38F-4FDF-A030-26B9AC98D5DF}" dt="2024-11-16T08:59:21.578" v="6874" actId="478"/>
          <ac:picMkLst>
            <pc:docMk/>
            <pc:sldMk cId="3810560281" sldId="296"/>
            <ac:picMk id="17" creationId="{EAA65538-DA24-3B67-822A-7B10186B549E}"/>
          </ac:picMkLst>
        </pc:picChg>
        <pc:picChg chg="add mod">
          <ac:chgData name="Lucas Jellema" userId="7e183fbb-84e0-44b3-9b03-0792bc8d162b" providerId="ADAL" clId="{3D01EE53-E38F-4FDF-A030-26B9AC98D5DF}" dt="2024-11-16T08:58:04.195" v="6785" actId="1076"/>
          <ac:picMkLst>
            <pc:docMk/>
            <pc:sldMk cId="3810560281" sldId="296"/>
            <ac:picMk id="20" creationId="{67708F7E-EEBB-692E-B4C2-3EA6C2A16E12}"/>
          </ac:picMkLst>
        </pc:picChg>
        <pc:picChg chg="add del mod">
          <ac:chgData name="Lucas Jellema" userId="7e183fbb-84e0-44b3-9b03-0792bc8d162b" providerId="ADAL" clId="{3D01EE53-E38F-4FDF-A030-26B9AC98D5DF}" dt="2024-11-16T08:57:43.704" v="6781" actId="478"/>
          <ac:picMkLst>
            <pc:docMk/>
            <pc:sldMk cId="3810560281" sldId="296"/>
            <ac:picMk id="9218" creationId="{A7EE0A61-FB3D-8410-0B80-55150CDABDC1}"/>
          </ac:picMkLst>
        </pc:picChg>
        <pc:picChg chg="add del mod">
          <ac:chgData name="Lucas Jellema" userId="7e183fbb-84e0-44b3-9b03-0792bc8d162b" providerId="ADAL" clId="{3D01EE53-E38F-4FDF-A030-26B9AC98D5DF}" dt="2024-11-16T08:57:43.704" v="6781" actId="478"/>
          <ac:picMkLst>
            <pc:docMk/>
            <pc:sldMk cId="3810560281" sldId="296"/>
            <ac:picMk id="9220" creationId="{EF1C28BE-3EC8-382D-6A01-FC8DA47DC783}"/>
          </ac:picMkLst>
        </pc:picChg>
        <pc:cxnChg chg="add del mod">
          <ac:chgData name="Lucas Jellema" userId="7e183fbb-84e0-44b3-9b03-0792bc8d162b" providerId="ADAL" clId="{3D01EE53-E38F-4FDF-A030-26B9AC98D5DF}" dt="2024-11-16T08:59:21.578" v="6874" actId="478"/>
          <ac:cxnSpMkLst>
            <pc:docMk/>
            <pc:sldMk cId="3810560281" sldId="296"/>
            <ac:cxnSpMk id="12" creationId="{C1EB7907-BAB9-7EDC-3B40-5542A6600561}"/>
          </ac:cxnSpMkLst>
        </pc:cxnChg>
        <pc:cxnChg chg="add del mod">
          <ac:chgData name="Lucas Jellema" userId="7e183fbb-84e0-44b3-9b03-0792bc8d162b" providerId="ADAL" clId="{3D01EE53-E38F-4FDF-A030-26B9AC98D5DF}" dt="2024-11-16T08:59:21.578" v="6874" actId="478"/>
          <ac:cxnSpMkLst>
            <pc:docMk/>
            <pc:sldMk cId="3810560281" sldId="296"/>
            <ac:cxnSpMk id="13" creationId="{77E0B402-17CF-34A2-CCE6-29A658974469}"/>
          </ac:cxnSpMkLst>
        </pc:cxnChg>
      </pc:sldChg>
      <pc:sldChg chg="del">
        <pc:chgData name="Lucas Jellema" userId="7e183fbb-84e0-44b3-9b03-0792bc8d162b" providerId="ADAL" clId="{3D01EE53-E38F-4FDF-A030-26B9AC98D5DF}" dt="2024-11-10T09:03:45.977" v="1109" actId="47"/>
        <pc:sldMkLst>
          <pc:docMk/>
          <pc:sldMk cId="1738351873" sldId="297"/>
        </pc:sldMkLst>
      </pc:sldChg>
      <pc:sldChg chg="del">
        <pc:chgData name="Lucas Jellema" userId="7e183fbb-84e0-44b3-9b03-0792bc8d162b" providerId="ADAL" clId="{3D01EE53-E38F-4FDF-A030-26B9AC98D5DF}" dt="2024-11-12T10:36:44.135" v="2298" actId="47"/>
        <pc:sldMkLst>
          <pc:docMk/>
          <pc:sldMk cId="3903156866" sldId="298"/>
        </pc:sldMkLst>
      </pc:sldChg>
      <pc:sldChg chg="del">
        <pc:chgData name="Lucas Jellema" userId="7e183fbb-84e0-44b3-9b03-0792bc8d162b" providerId="ADAL" clId="{3D01EE53-E38F-4FDF-A030-26B9AC98D5DF}" dt="2024-11-12T10:36:47.108" v="2299" actId="47"/>
        <pc:sldMkLst>
          <pc:docMk/>
          <pc:sldMk cId="2316634496" sldId="299"/>
        </pc:sldMkLst>
      </pc:sldChg>
      <pc:sldChg chg="del">
        <pc:chgData name="Lucas Jellema" userId="7e183fbb-84e0-44b3-9b03-0792bc8d162b" providerId="ADAL" clId="{3D01EE53-E38F-4FDF-A030-26B9AC98D5DF}" dt="2024-11-12T10:36:44.135" v="2298" actId="47"/>
        <pc:sldMkLst>
          <pc:docMk/>
          <pc:sldMk cId="796447303" sldId="300"/>
        </pc:sldMkLst>
      </pc:sldChg>
      <pc:sldChg chg="del">
        <pc:chgData name="Lucas Jellema" userId="7e183fbb-84e0-44b3-9b03-0792bc8d162b" providerId="ADAL" clId="{3D01EE53-E38F-4FDF-A030-26B9AC98D5DF}" dt="2024-11-12T10:36:47.108" v="2299" actId="47"/>
        <pc:sldMkLst>
          <pc:docMk/>
          <pc:sldMk cId="3935698844" sldId="301"/>
        </pc:sldMkLst>
      </pc:sldChg>
      <pc:sldChg chg="del">
        <pc:chgData name="Lucas Jellema" userId="7e183fbb-84e0-44b3-9b03-0792bc8d162b" providerId="ADAL" clId="{3D01EE53-E38F-4FDF-A030-26B9AC98D5DF}" dt="2024-11-12T10:36:44.135" v="2298" actId="47"/>
        <pc:sldMkLst>
          <pc:docMk/>
          <pc:sldMk cId="1579021863" sldId="302"/>
        </pc:sldMkLst>
      </pc:sldChg>
      <pc:sldChg chg="del">
        <pc:chgData name="Lucas Jellema" userId="7e183fbb-84e0-44b3-9b03-0792bc8d162b" providerId="ADAL" clId="{3D01EE53-E38F-4FDF-A030-26B9AC98D5DF}" dt="2024-11-10T09:03:45.977" v="1109" actId="47"/>
        <pc:sldMkLst>
          <pc:docMk/>
          <pc:sldMk cId="467943486" sldId="303"/>
        </pc:sldMkLst>
      </pc:sldChg>
      <pc:sldChg chg="del mod modShow">
        <pc:chgData name="Lucas Jellema" userId="7e183fbb-84e0-44b3-9b03-0792bc8d162b" providerId="ADAL" clId="{3D01EE53-E38F-4FDF-A030-26B9AC98D5DF}" dt="2024-11-12T10:36:50.116" v="2306" actId="47"/>
        <pc:sldMkLst>
          <pc:docMk/>
          <pc:sldMk cId="1180741223" sldId="304"/>
        </pc:sldMkLst>
      </pc:sldChg>
      <pc:sldChg chg="del">
        <pc:chgData name="Lucas Jellema" userId="7e183fbb-84e0-44b3-9b03-0792bc8d162b" providerId="ADAL" clId="{3D01EE53-E38F-4FDF-A030-26B9AC98D5DF}" dt="2024-11-10T09:03:45.977" v="1109" actId="47"/>
        <pc:sldMkLst>
          <pc:docMk/>
          <pc:sldMk cId="2247142758" sldId="305"/>
        </pc:sldMkLst>
      </pc:sldChg>
      <pc:sldChg chg="del">
        <pc:chgData name="Lucas Jellema" userId="7e183fbb-84e0-44b3-9b03-0792bc8d162b" providerId="ADAL" clId="{3D01EE53-E38F-4FDF-A030-26B9AC98D5DF}" dt="2024-11-10T09:03:45.977" v="1109" actId="47"/>
        <pc:sldMkLst>
          <pc:docMk/>
          <pc:sldMk cId="2430146582" sldId="306"/>
        </pc:sldMkLst>
      </pc:sldChg>
      <pc:sldChg chg="del">
        <pc:chgData name="Lucas Jellema" userId="7e183fbb-84e0-44b3-9b03-0792bc8d162b" providerId="ADAL" clId="{3D01EE53-E38F-4FDF-A030-26B9AC98D5DF}" dt="2024-11-10T09:03:45.977" v="1109" actId="47"/>
        <pc:sldMkLst>
          <pc:docMk/>
          <pc:sldMk cId="920290913" sldId="307"/>
        </pc:sldMkLst>
      </pc:sldChg>
      <pc:sldChg chg="del">
        <pc:chgData name="Lucas Jellema" userId="7e183fbb-84e0-44b3-9b03-0792bc8d162b" providerId="ADAL" clId="{3D01EE53-E38F-4FDF-A030-26B9AC98D5DF}" dt="2024-11-10T09:03:45.977" v="1109" actId="47"/>
        <pc:sldMkLst>
          <pc:docMk/>
          <pc:sldMk cId="845160810" sldId="308"/>
        </pc:sldMkLst>
      </pc:sldChg>
      <pc:sldChg chg="del">
        <pc:chgData name="Lucas Jellema" userId="7e183fbb-84e0-44b3-9b03-0792bc8d162b" providerId="ADAL" clId="{3D01EE53-E38F-4FDF-A030-26B9AC98D5DF}" dt="2024-11-10T09:03:45.977" v="1109" actId="47"/>
        <pc:sldMkLst>
          <pc:docMk/>
          <pc:sldMk cId="138307376" sldId="309"/>
        </pc:sldMkLst>
      </pc:sldChg>
      <pc:sldChg chg="del">
        <pc:chgData name="Lucas Jellema" userId="7e183fbb-84e0-44b3-9b03-0792bc8d162b" providerId="ADAL" clId="{3D01EE53-E38F-4FDF-A030-26B9AC98D5DF}" dt="2024-11-10T09:03:45.977" v="1109" actId="47"/>
        <pc:sldMkLst>
          <pc:docMk/>
          <pc:sldMk cId="709307989" sldId="310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4185742353" sldId="311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1496574195" sldId="312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3771029150" sldId="313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1238706060" sldId="314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2339450472" sldId="315"/>
        </pc:sldMkLst>
      </pc:sldChg>
      <pc:sldChg chg="del">
        <pc:chgData name="Lucas Jellema" userId="7e183fbb-84e0-44b3-9b03-0792bc8d162b" providerId="ADAL" clId="{3D01EE53-E38F-4FDF-A030-26B9AC98D5DF}" dt="2024-11-12T10:36:44.135" v="2298" actId="47"/>
        <pc:sldMkLst>
          <pc:docMk/>
          <pc:sldMk cId="2386279800" sldId="316"/>
        </pc:sldMkLst>
      </pc:sldChg>
      <pc:sldChg chg="modSp del mod">
        <pc:chgData name="Lucas Jellema" userId="7e183fbb-84e0-44b3-9b03-0792bc8d162b" providerId="ADAL" clId="{3D01EE53-E38F-4FDF-A030-26B9AC98D5DF}" dt="2024-11-12T10:36:44.135" v="2298" actId="47"/>
        <pc:sldMkLst>
          <pc:docMk/>
          <pc:sldMk cId="1281769858" sldId="317"/>
        </pc:sldMkLst>
        <pc:spChg chg="mod">
          <ac:chgData name="Lucas Jellema" userId="7e183fbb-84e0-44b3-9b03-0792bc8d162b" providerId="ADAL" clId="{3D01EE53-E38F-4FDF-A030-26B9AC98D5DF}" dt="2024-11-10T10:26:54.422" v="2076" actId="1076"/>
          <ac:spMkLst>
            <pc:docMk/>
            <pc:sldMk cId="1281769858" sldId="317"/>
            <ac:spMk id="2" creationId="{D872AD94-A3E9-5CCF-8A0D-FD71F3F1DA1D}"/>
          </ac:spMkLst>
        </pc:spChg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1113075516" sldId="318"/>
        </pc:sldMkLst>
      </pc:sldChg>
      <pc:sldChg chg="del">
        <pc:chgData name="Lucas Jellema" userId="7e183fbb-84e0-44b3-9b03-0792bc8d162b" providerId="ADAL" clId="{3D01EE53-E38F-4FDF-A030-26B9AC98D5DF}" dt="2024-11-12T10:36:44.135" v="2298" actId="47"/>
        <pc:sldMkLst>
          <pc:docMk/>
          <pc:sldMk cId="2504786401" sldId="319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2100647495" sldId="320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742251448" sldId="322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3921323924" sldId="323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2923180920" sldId="324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812545580" sldId="325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1550891320" sldId="326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1766207893" sldId="327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280698886" sldId="328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371711731" sldId="329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646583468" sldId="330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820655562" sldId="331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2383850501" sldId="332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745686623" sldId="333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989066823" sldId="334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27790668" sldId="335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931189925" sldId="336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1072655886" sldId="337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987132782" sldId="338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296511945" sldId="339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1236738675" sldId="340"/>
        </pc:sldMkLst>
      </pc:sldChg>
      <pc:sldChg chg="del">
        <pc:chgData name="Lucas Jellema" userId="7e183fbb-84e0-44b3-9b03-0792bc8d162b" providerId="ADAL" clId="{3D01EE53-E38F-4FDF-A030-26B9AC98D5DF}" dt="2024-11-12T10:35:40.341" v="2274" actId="47"/>
        <pc:sldMkLst>
          <pc:docMk/>
          <pc:sldMk cId="1130555517" sldId="341"/>
        </pc:sldMkLst>
      </pc:sldChg>
      <pc:sldChg chg="del">
        <pc:chgData name="Lucas Jellema" userId="7e183fbb-84e0-44b3-9b03-0792bc8d162b" providerId="ADAL" clId="{3D01EE53-E38F-4FDF-A030-26B9AC98D5DF}" dt="2024-11-12T10:36:44.135" v="2298" actId="47"/>
        <pc:sldMkLst>
          <pc:docMk/>
          <pc:sldMk cId="4059322906" sldId="342"/>
        </pc:sldMkLst>
      </pc:sldChg>
      <pc:sldChg chg="del">
        <pc:chgData name="Lucas Jellema" userId="7e183fbb-84e0-44b3-9b03-0792bc8d162b" providerId="ADAL" clId="{3D01EE53-E38F-4FDF-A030-26B9AC98D5DF}" dt="2024-11-12T10:36:44.135" v="2298" actId="47"/>
        <pc:sldMkLst>
          <pc:docMk/>
          <pc:sldMk cId="419877701" sldId="343"/>
        </pc:sldMkLst>
      </pc:sldChg>
      <pc:sldChg chg="del mod modShow">
        <pc:chgData name="Lucas Jellema" userId="7e183fbb-84e0-44b3-9b03-0792bc8d162b" providerId="ADAL" clId="{3D01EE53-E38F-4FDF-A030-26B9AC98D5DF}" dt="2024-11-12T10:36:49.985" v="2305" actId="47"/>
        <pc:sldMkLst>
          <pc:docMk/>
          <pc:sldMk cId="1794460720" sldId="344"/>
        </pc:sldMkLst>
      </pc:sldChg>
      <pc:sldChg chg="modSp del mod modShow">
        <pc:chgData name="Lucas Jellema" userId="7e183fbb-84e0-44b3-9b03-0792bc8d162b" providerId="ADAL" clId="{3D01EE53-E38F-4FDF-A030-26B9AC98D5DF}" dt="2024-11-12T10:36:49.816" v="2304" actId="47"/>
        <pc:sldMkLst>
          <pc:docMk/>
          <pc:sldMk cId="2732930984" sldId="345"/>
        </pc:sldMkLst>
        <pc:spChg chg="mod">
          <ac:chgData name="Lucas Jellema" userId="7e183fbb-84e0-44b3-9b03-0792bc8d162b" providerId="ADAL" clId="{3D01EE53-E38F-4FDF-A030-26B9AC98D5DF}" dt="2024-11-10T10:21:09.743" v="2031" actId="20577"/>
          <ac:spMkLst>
            <pc:docMk/>
            <pc:sldMk cId="2732930984" sldId="345"/>
            <ac:spMk id="3" creationId="{9DA5735D-EC3E-18AB-181D-FDE7F961FA95}"/>
          </ac:spMkLst>
        </pc:spChg>
      </pc:sldChg>
      <pc:sldChg chg="del mod modShow">
        <pc:chgData name="Lucas Jellema" userId="7e183fbb-84e0-44b3-9b03-0792bc8d162b" providerId="ADAL" clId="{3D01EE53-E38F-4FDF-A030-26B9AC98D5DF}" dt="2024-11-12T10:36:49.646" v="2303" actId="47"/>
        <pc:sldMkLst>
          <pc:docMk/>
          <pc:sldMk cId="1593966642" sldId="346"/>
        </pc:sldMkLst>
      </pc:sldChg>
      <pc:sldChg chg="modSp new del mod modShow">
        <pc:chgData name="Lucas Jellema" userId="7e183fbb-84e0-44b3-9b03-0792bc8d162b" providerId="ADAL" clId="{3D01EE53-E38F-4FDF-A030-26B9AC98D5DF}" dt="2024-11-12T10:37:11.528" v="2307" actId="47"/>
        <pc:sldMkLst>
          <pc:docMk/>
          <pc:sldMk cId="4005979852" sldId="347"/>
        </pc:sldMkLst>
        <pc:spChg chg="mod">
          <ac:chgData name="Lucas Jellema" userId="7e183fbb-84e0-44b3-9b03-0792bc8d162b" providerId="ADAL" clId="{3D01EE53-E38F-4FDF-A030-26B9AC98D5DF}" dt="2024-11-09T16:12:11.746" v="25" actId="20577"/>
          <ac:spMkLst>
            <pc:docMk/>
            <pc:sldMk cId="4005979852" sldId="347"/>
            <ac:spMk id="2" creationId="{8A196CDF-CE66-376D-8FDB-74CA09DF14C5}"/>
          </ac:spMkLst>
        </pc:spChg>
      </pc:sldChg>
      <pc:sldChg chg="modSp add del mod modAnim modShow">
        <pc:chgData name="Lucas Jellema" userId="7e183fbb-84e0-44b3-9b03-0792bc8d162b" providerId="ADAL" clId="{3D01EE53-E38F-4FDF-A030-26B9AC98D5DF}" dt="2024-11-12T10:37:11.528" v="2307" actId="47"/>
        <pc:sldMkLst>
          <pc:docMk/>
          <pc:sldMk cId="3302562295" sldId="348"/>
        </pc:sldMkLst>
        <pc:spChg chg="mod">
          <ac:chgData name="Lucas Jellema" userId="7e183fbb-84e0-44b3-9b03-0792bc8d162b" providerId="ADAL" clId="{3D01EE53-E38F-4FDF-A030-26B9AC98D5DF}" dt="2024-11-09T16:19:45.121" v="411" actId="20577"/>
          <ac:spMkLst>
            <pc:docMk/>
            <pc:sldMk cId="3302562295" sldId="348"/>
            <ac:spMk id="3" creationId="{9E95F9AF-00CF-1123-195B-3A4FC762D700}"/>
          </ac:spMkLst>
        </pc:spChg>
      </pc:sldChg>
      <pc:sldChg chg="addSp delSp modSp add del mod ord delAnim modAnim modShow">
        <pc:chgData name="Lucas Jellema" userId="7e183fbb-84e0-44b3-9b03-0792bc8d162b" providerId="ADAL" clId="{3D01EE53-E38F-4FDF-A030-26B9AC98D5DF}" dt="2024-11-12T10:37:11.528" v="2307" actId="47"/>
        <pc:sldMkLst>
          <pc:docMk/>
          <pc:sldMk cId="3175156046" sldId="349"/>
        </pc:sldMkLst>
        <pc:spChg chg="mod">
          <ac:chgData name="Lucas Jellema" userId="7e183fbb-84e0-44b3-9b03-0792bc8d162b" providerId="ADAL" clId="{3D01EE53-E38F-4FDF-A030-26B9AC98D5DF}" dt="2024-11-09T16:22:19.818" v="511" actId="6549"/>
          <ac:spMkLst>
            <pc:docMk/>
            <pc:sldMk cId="3175156046" sldId="349"/>
            <ac:spMk id="2" creationId="{F8FED1F1-E21E-0879-BDF6-26815A54B02F}"/>
          </ac:spMkLst>
        </pc:spChg>
        <pc:spChg chg="mod">
          <ac:chgData name="Lucas Jellema" userId="7e183fbb-84e0-44b3-9b03-0792bc8d162b" providerId="ADAL" clId="{3D01EE53-E38F-4FDF-A030-26B9AC98D5DF}" dt="2024-11-09T16:20:39.273" v="432" actId="20577"/>
          <ac:spMkLst>
            <pc:docMk/>
            <pc:sldMk cId="3175156046" sldId="349"/>
            <ac:spMk id="3" creationId="{9DA5735D-EC3E-18AB-181D-FDE7F961FA95}"/>
          </ac:spMkLst>
        </pc:spChg>
        <pc:spChg chg="add mod">
          <ac:chgData name="Lucas Jellema" userId="7e183fbb-84e0-44b3-9b03-0792bc8d162b" providerId="ADAL" clId="{3D01EE53-E38F-4FDF-A030-26B9AC98D5DF}" dt="2024-11-09T16:22:07.053" v="509" actId="403"/>
          <ac:spMkLst>
            <pc:docMk/>
            <pc:sldMk cId="3175156046" sldId="349"/>
            <ac:spMk id="4" creationId="{1943EAE9-5033-8136-CFFE-036EDFA9CEF5}"/>
          </ac:spMkLst>
        </pc:spChg>
        <pc:spChg chg="del">
          <ac:chgData name="Lucas Jellema" userId="7e183fbb-84e0-44b3-9b03-0792bc8d162b" providerId="ADAL" clId="{3D01EE53-E38F-4FDF-A030-26B9AC98D5DF}" dt="2024-11-09T16:21:09.510" v="433" actId="478"/>
          <ac:spMkLst>
            <pc:docMk/>
            <pc:sldMk cId="3175156046" sldId="349"/>
            <ac:spMk id="10" creationId="{38841ABE-39A2-7030-170D-487FEF00A136}"/>
          </ac:spMkLst>
        </pc:spChg>
        <pc:picChg chg="del">
          <ac:chgData name="Lucas Jellema" userId="7e183fbb-84e0-44b3-9b03-0792bc8d162b" providerId="ADAL" clId="{3D01EE53-E38F-4FDF-A030-26B9AC98D5DF}" dt="2024-11-09T16:21:09.510" v="433" actId="478"/>
          <ac:picMkLst>
            <pc:docMk/>
            <pc:sldMk cId="3175156046" sldId="349"/>
            <ac:picMk id="9" creationId="{850A9097-7F19-6385-772E-2609E4475781}"/>
          </ac:picMkLst>
        </pc:picChg>
      </pc:sldChg>
      <pc:sldChg chg="addSp modSp add del mod modAnim modShow">
        <pc:chgData name="Lucas Jellema" userId="7e183fbb-84e0-44b3-9b03-0792bc8d162b" providerId="ADAL" clId="{3D01EE53-E38F-4FDF-A030-26B9AC98D5DF}" dt="2024-11-12T10:37:11.528" v="2307" actId="47"/>
        <pc:sldMkLst>
          <pc:docMk/>
          <pc:sldMk cId="2013707504" sldId="350"/>
        </pc:sldMkLst>
        <pc:spChg chg="mod">
          <ac:chgData name="Lucas Jellema" userId="7e183fbb-84e0-44b3-9b03-0792bc8d162b" providerId="ADAL" clId="{3D01EE53-E38F-4FDF-A030-26B9AC98D5DF}" dt="2024-11-09T16:23:47.116" v="600" actId="20577"/>
          <ac:spMkLst>
            <pc:docMk/>
            <pc:sldMk cId="2013707504" sldId="350"/>
            <ac:spMk id="3" creationId="{9DA5735D-EC3E-18AB-181D-FDE7F961FA95}"/>
          </ac:spMkLst>
        </pc:spChg>
        <pc:spChg chg="mod">
          <ac:chgData name="Lucas Jellema" userId="7e183fbb-84e0-44b3-9b03-0792bc8d162b" providerId="ADAL" clId="{3D01EE53-E38F-4FDF-A030-26B9AC98D5DF}" dt="2024-11-09T16:24:31.078" v="636" actId="6549"/>
          <ac:spMkLst>
            <pc:docMk/>
            <pc:sldMk cId="2013707504" sldId="350"/>
            <ac:spMk id="4" creationId="{1943EAE9-5033-8136-CFFE-036EDFA9CEF5}"/>
          </ac:spMkLst>
        </pc:spChg>
        <pc:spChg chg="add mod">
          <ac:chgData name="Lucas Jellema" userId="7e183fbb-84e0-44b3-9b03-0792bc8d162b" providerId="ADAL" clId="{3D01EE53-E38F-4FDF-A030-26B9AC98D5DF}" dt="2024-11-09T16:25:02.324" v="652" actId="20577"/>
          <ac:spMkLst>
            <pc:docMk/>
            <pc:sldMk cId="2013707504" sldId="350"/>
            <ac:spMk id="5" creationId="{BBFF7B75-4D5A-83B7-0319-6D4AF4336C12}"/>
          </ac:spMkLst>
        </pc:spChg>
        <pc:spChg chg="add mod">
          <ac:chgData name="Lucas Jellema" userId="7e183fbb-84e0-44b3-9b03-0792bc8d162b" providerId="ADAL" clId="{3D01EE53-E38F-4FDF-A030-26B9AC98D5DF}" dt="2024-11-09T16:25:37.873" v="697" actId="1076"/>
          <ac:spMkLst>
            <pc:docMk/>
            <pc:sldMk cId="2013707504" sldId="350"/>
            <ac:spMk id="6" creationId="{C8D512CB-5550-89EA-B3F5-070F1738E67E}"/>
          </ac:spMkLst>
        </pc:spChg>
      </pc:sldChg>
      <pc:sldChg chg="addSp modSp new del mod modAnim">
        <pc:chgData name="Lucas Jellema" userId="7e183fbb-84e0-44b3-9b03-0792bc8d162b" providerId="ADAL" clId="{3D01EE53-E38F-4FDF-A030-26B9AC98D5DF}" dt="2024-11-12T10:37:11.528" v="2307" actId="47"/>
        <pc:sldMkLst>
          <pc:docMk/>
          <pc:sldMk cId="1653356753" sldId="351"/>
        </pc:sldMkLst>
        <pc:spChg chg="mod">
          <ac:chgData name="Lucas Jellema" userId="7e183fbb-84e0-44b3-9b03-0792bc8d162b" providerId="ADAL" clId="{3D01EE53-E38F-4FDF-A030-26B9AC98D5DF}" dt="2024-11-09T16:30:45.223" v="746" actId="20577"/>
          <ac:spMkLst>
            <pc:docMk/>
            <pc:sldMk cId="1653356753" sldId="351"/>
            <ac:spMk id="2" creationId="{12DF7039-C4BA-1F27-E74E-A34939EBEC64}"/>
          </ac:spMkLst>
        </pc:spChg>
        <pc:spChg chg="mod">
          <ac:chgData name="Lucas Jellema" userId="7e183fbb-84e0-44b3-9b03-0792bc8d162b" providerId="ADAL" clId="{3D01EE53-E38F-4FDF-A030-26B9AC98D5DF}" dt="2024-11-09T16:30:53.943" v="767" actId="20577"/>
          <ac:spMkLst>
            <pc:docMk/>
            <pc:sldMk cId="1653356753" sldId="351"/>
            <ac:spMk id="3" creationId="{9B5E73A7-7AD2-2492-B0AD-4689D47104A8}"/>
          </ac:spMkLst>
        </pc:spChg>
        <pc:spChg chg="add mod">
          <ac:chgData name="Lucas Jellema" userId="7e183fbb-84e0-44b3-9b03-0792bc8d162b" providerId="ADAL" clId="{3D01EE53-E38F-4FDF-A030-26B9AC98D5DF}" dt="2024-11-10T08:45:32.354" v="852" actId="1038"/>
          <ac:spMkLst>
            <pc:docMk/>
            <pc:sldMk cId="1653356753" sldId="351"/>
            <ac:spMk id="4" creationId="{8A74A2B2-B663-ED41-1D0C-8F0AD98021DD}"/>
          </ac:spMkLst>
        </pc:spChg>
        <pc:picChg chg="add mod">
          <ac:chgData name="Lucas Jellema" userId="7e183fbb-84e0-44b3-9b03-0792bc8d162b" providerId="ADAL" clId="{3D01EE53-E38F-4FDF-A030-26B9AC98D5DF}" dt="2024-11-09T16:31:20.025" v="769" actId="1076"/>
          <ac:picMkLst>
            <pc:docMk/>
            <pc:sldMk cId="1653356753" sldId="351"/>
            <ac:picMk id="6146" creationId="{91FA4C56-E921-08E0-B432-F46FF73C7957}"/>
          </ac:picMkLst>
        </pc:picChg>
      </pc:sldChg>
      <pc:sldChg chg="add del modAnim">
        <pc:chgData name="Lucas Jellema" userId="7e183fbb-84e0-44b3-9b03-0792bc8d162b" providerId="ADAL" clId="{3D01EE53-E38F-4FDF-A030-26B9AC98D5DF}" dt="2024-11-12T10:36:44.135" v="2298" actId="47"/>
        <pc:sldMkLst>
          <pc:docMk/>
          <pc:sldMk cId="1460175623" sldId="352"/>
        </pc:sldMkLst>
      </pc:sldChg>
      <pc:sldChg chg="addSp modSp new del mod modAnim">
        <pc:chgData name="Lucas Jellema" userId="7e183fbb-84e0-44b3-9b03-0792bc8d162b" providerId="ADAL" clId="{3D01EE53-E38F-4FDF-A030-26B9AC98D5DF}" dt="2024-11-12T10:37:11.528" v="2307" actId="47"/>
        <pc:sldMkLst>
          <pc:docMk/>
          <pc:sldMk cId="3079655656" sldId="353"/>
        </pc:sldMkLst>
        <pc:picChg chg="add mod">
          <ac:chgData name="Lucas Jellema" userId="7e183fbb-84e0-44b3-9b03-0792bc8d162b" providerId="ADAL" clId="{3D01EE53-E38F-4FDF-A030-26B9AC98D5DF}" dt="2024-11-10T08:48:34.496" v="857" actId="1076"/>
          <ac:picMkLst>
            <pc:docMk/>
            <pc:sldMk cId="3079655656" sldId="353"/>
            <ac:picMk id="5" creationId="{3E2F041B-21D7-6370-793E-3CF74546B010}"/>
          </ac:picMkLst>
        </pc:picChg>
        <pc:picChg chg="add mod">
          <ac:chgData name="Lucas Jellema" userId="7e183fbb-84e0-44b3-9b03-0792bc8d162b" providerId="ADAL" clId="{3D01EE53-E38F-4FDF-A030-26B9AC98D5DF}" dt="2024-11-10T08:48:42.339" v="861" actId="1440"/>
          <ac:picMkLst>
            <pc:docMk/>
            <pc:sldMk cId="3079655656" sldId="353"/>
            <ac:picMk id="7" creationId="{CE5BFC6B-5AB9-6BDA-F094-C58C62C45A13}"/>
          </ac:picMkLst>
        </pc:picChg>
        <pc:picChg chg="add mod">
          <ac:chgData name="Lucas Jellema" userId="7e183fbb-84e0-44b3-9b03-0792bc8d162b" providerId="ADAL" clId="{3D01EE53-E38F-4FDF-A030-26B9AC98D5DF}" dt="2024-11-10T08:49:33.579" v="866" actId="14100"/>
          <ac:picMkLst>
            <pc:docMk/>
            <pc:sldMk cId="3079655656" sldId="353"/>
            <ac:picMk id="9" creationId="{A76B11C5-3DA4-6068-4952-92A4FC6B1167}"/>
          </ac:picMkLst>
        </pc:picChg>
      </pc:sldChg>
      <pc:sldChg chg="addSp delSp modSp new del mod setBg modAnim">
        <pc:chgData name="Lucas Jellema" userId="7e183fbb-84e0-44b3-9b03-0792bc8d162b" providerId="ADAL" clId="{3D01EE53-E38F-4FDF-A030-26B9AC98D5DF}" dt="2024-11-12T10:37:23.359" v="2308" actId="47"/>
        <pc:sldMkLst>
          <pc:docMk/>
          <pc:sldMk cId="2877384668" sldId="354"/>
        </pc:sldMkLst>
        <pc:spChg chg="mod">
          <ac:chgData name="Lucas Jellema" userId="7e183fbb-84e0-44b3-9b03-0792bc8d162b" providerId="ADAL" clId="{3D01EE53-E38F-4FDF-A030-26B9AC98D5DF}" dt="2024-11-10T10:29:07.248" v="2112" actId="1076"/>
          <ac:spMkLst>
            <pc:docMk/>
            <pc:sldMk cId="2877384668" sldId="354"/>
            <ac:spMk id="2" creationId="{54A12445-5E70-8548-05EF-F0C943CFB725}"/>
          </ac:spMkLst>
        </pc:spChg>
        <pc:spChg chg="mod">
          <ac:chgData name="Lucas Jellema" userId="7e183fbb-84e0-44b3-9b03-0792bc8d162b" providerId="ADAL" clId="{3D01EE53-E38F-4FDF-A030-26B9AC98D5DF}" dt="2024-11-12T09:04:33.429" v="2257" actId="6549"/>
          <ac:spMkLst>
            <pc:docMk/>
            <pc:sldMk cId="2877384668" sldId="354"/>
            <ac:spMk id="3" creationId="{74E0077A-5607-9D00-CB50-B8D9D7BEAD37}"/>
          </ac:spMkLst>
        </pc:spChg>
        <pc:spChg chg="add mod">
          <ac:chgData name="Lucas Jellema" userId="7e183fbb-84e0-44b3-9b03-0792bc8d162b" providerId="ADAL" clId="{3D01EE53-E38F-4FDF-A030-26B9AC98D5DF}" dt="2024-11-10T10:27:29.451" v="2090" actId="1076"/>
          <ac:spMkLst>
            <pc:docMk/>
            <pc:sldMk cId="2877384668" sldId="354"/>
            <ac:spMk id="8" creationId="{D9DFCBDF-E243-5B1B-D3B1-0DB2D843A835}"/>
          </ac:spMkLst>
        </pc:spChg>
        <pc:spChg chg="add mod">
          <ac:chgData name="Lucas Jellema" userId="7e183fbb-84e0-44b3-9b03-0792bc8d162b" providerId="ADAL" clId="{3D01EE53-E38F-4FDF-A030-26B9AC98D5DF}" dt="2024-11-10T10:27:26.240" v="2088" actId="1076"/>
          <ac:spMkLst>
            <pc:docMk/>
            <pc:sldMk cId="2877384668" sldId="354"/>
            <ac:spMk id="9" creationId="{05E70DD0-5A0A-AC0E-81ED-01AF6A4D9BAC}"/>
          </ac:spMkLst>
        </pc:spChg>
        <pc:spChg chg="add">
          <ac:chgData name="Lucas Jellema" userId="7e183fbb-84e0-44b3-9b03-0792bc8d162b" providerId="ADAL" clId="{3D01EE53-E38F-4FDF-A030-26B9AC98D5DF}" dt="2024-11-10T10:25:49.288" v="2059" actId="26606"/>
          <ac:spMkLst>
            <pc:docMk/>
            <pc:sldMk cId="2877384668" sldId="354"/>
            <ac:spMk id="10" creationId="{AE3A741D-C19B-960A-5803-1C5887147820}"/>
          </ac:spMkLst>
        </pc:spChg>
        <pc:spChg chg="add mod">
          <ac:chgData name="Lucas Jellema" userId="7e183fbb-84e0-44b3-9b03-0792bc8d162b" providerId="ADAL" clId="{3D01EE53-E38F-4FDF-A030-26B9AC98D5DF}" dt="2024-11-10T10:27:13.818" v="2084" actId="404"/>
          <ac:spMkLst>
            <pc:docMk/>
            <pc:sldMk cId="2877384668" sldId="354"/>
            <ac:spMk id="11" creationId="{EA9EEEB5-E02F-59E9-4FC3-71A53ADC060A}"/>
          </ac:spMkLst>
        </pc:spChg>
        <pc:spChg chg="add">
          <ac:chgData name="Lucas Jellema" userId="7e183fbb-84e0-44b3-9b03-0792bc8d162b" providerId="ADAL" clId="{3D01EE53-E38F-4FDF-A030-26B9AC98D5DF}" dt="2024-11-10T10:25:49.288" v="2059" actId="26606"/>
          <ac:spMkLst>
            <pc:docMk/>
            <pc:sldMk cId="2877384668" sldId="354"/>
            <ac:spMk id="12" creationId="{9C3A50E9-9119-7BC3-083B-2D84CCC78E47}"/>
          </ac:spMkLst>
        </pc:spChg>
        <pc:spChg chg="add mod">
          <ac:chgData name="Lucas Jellema" userId="7e183fbb-84e0-44b3-9b03-0792bc8d162b" providerId="ADAL" clId="{3D01EE53-E38F-4FDF-A030-26B9AC98D5DF}" dt="2024-11-10T10:27:13.818" v="2084" actId="404"/>
          <ac:spMkLst>
            <pc:docMk/>
            <pc:sldMk cId="2877384668" sldId="354"/>
            <ac:spMk id="13" creationId="{9CFCF934-D701-7A25-F849-741B1BB17A74}"/>
          </ac:spMkLst>
        </pc:spChg>
        <pc:spChg chg="add">
          <ac:chgData name="Lucas Jellema" userId="7e183fbb-84e0-44b3-9b03-0792bc8d162b" providerId="ADAL" clId="{3D01EE53-E38F-4FDF-A030-26B9AC98D5DF}" dt="2024-11-10T10:25:49.288" v="2059" actId="26606"/>
          <ac:spMkLst>
            <pc:docMk/>
            <pc:sldMk cId="2877384668" sldId="354"/>
            <ac:spMk id="14" creationId="{DC39DE25-0E4E-0AA7-0932-1D78C2372786}"/>
          </ac:spMkLst>
        </pc:spChg>
        <pc:spChg chg="add">
          <ac:chgData name="Lucas Jellema" userId="7e183fbb-84e0-44b3-9b03-0792bc8d162b" providerId="ADAL" clId="{3D01EE53-E38F-4FDF-A030-26B9AC98D5DF}" dt="2024-11-10T10:25:49.288" v="2059" actId="26606"/>
          <ac:spMkLst>
            <pc:docMk/>
            <pc:sldMk cId="2877384668" sldId="354"/>
            <ac:spMk id="16" creationId="{8D6EA299-0840-6DEA-E670-C49AEBC87E89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22" creationId="{213DA38E-8319-E683-4D44-D5E663E31CD4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23" creationId="{CDCC7F89-5ED5-06CD-490F-7B4B86954FDA}"/>
          </ac:spMkLst>
        </pc:spChg>
        <pc:spChg chg="mod">
          <ac:chgData name="Lucas Jellema" userId="7e183fbb-84e0-44b3-9b03-0792bc8d162b" providerId="ADAL" clId="{3D01EE53-E38F-4FDF-A030-26B9AC98D5DF}" dt="2024-11-10T10:28:33.300" v="2104" actId="1076"/>
          <ac:spMkLst>
            <pc:docMk/>
            <pc:sldMk cId="2877384668" sldId="354"/>
            <ac:spMk id="24" creationId="{F3110EEB-A909-69D1-8598-E45B172DD0FD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25" creationId="{FF8EA1E1-2649-133B-012C-DB399B9B1EDD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26" creationId="{96E1CAE0-C651-C4DC-D229-B77807AB71CC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27" creationId="{42EA52CF-5C4B-AF51-A25F-2B0CD2967B02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28" creationId="{40A62BB3-3187-82C1-8FAC-520FC07FA55A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29" creationId="{4DAF46C1-4BC0-431E-E65E-14EBEB2ADFBB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30" creationId="{7ECB39C7-80AE-DC84-1579-4C6552FBC617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31" creationId="{FB1D4C1D-E847-4F89-7651-B26DB431FA32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33" creationId="{62DF2DBD-3E69-786D-3AF5-0C67500470B6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34" creationId="{A0F490DE-7BC5-7CFE-AA92-5596391937AC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35" creationId="{182A4943-86BA-B2D3-48F1-DE32478E5E63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37" creationId="{A8121841-C6EE-283B-7AEC-FC614F2BA1CB}"/>
          </ac:spMkLst>
        </pc:spChg>
        <pc:spChg chg="mod">
          <ac:chgData name="Lucas Jellema" userId="7e183fbb-84e0-44b3-9b03-0792bc8d162b" providerId="ADAL" clId="{3D01EE53-E38F-4FDF-A030-26B9AC98D5DF}" dt="2024-11-10T10:28:05.153" v="2101" actId="404"/>
          <ac:spMkLst>
            <pc:docMk/>
            <pc:sldMk cId="2877384668" sldId="354"/>
            <ac:spMk id="39" creationId="{2ED904AC-8C1E-6CAD-BBC8-A65A044F6C12}"/>
          </ac:spMkLst>
        </pc:spChg>
        <pc:grpChg chg="add mod">
          <ac:chgData name="Lucas Jellema" userId="7e183fbb-84e0-44b3-9b03-0792bc8d162b" providerId="ADAL" clId="{3D01EE53-E38F-4FDF-A030-26B9AC98D5DF}" dt="2024-11-10T10:28:52.737" v="2108" actId="1076"/>
          <ac:grpSpMkLst>
            <pc:docMk/>
            <pc:sldMk cId="2877384668" sldId="354"/>
            <ac:grpSpMk id="18" creationId="{ACDC8806-1EA4-4B25-163B-880F130C4B38}"/>
          </ac:grpSpMkLst>
        </pc:grpChg>
        <pc:grpChg chg="add mod">
          <ac:chgData name="Lucas Jellema" userId="7e183fbb-84e0-44b3-9b03-0792bc8d162b" providerId="ADAL" clId="{3D01EE53-E38F-4FDF-A030-26B9AC98D5DF}" dt="2024-11-10T10:28:49.138" v="2107" actId="1076"/>
          <ac:grpSpMkLst>
            <pc:docMk/>
            <pc:sldMk cId="2877384668" sldId="354"/>
            <ac:grpSpMk id="21" creationId="{EB88FF9A-F771-A62A-AEC7-9FC7B9357D7D}"/>
          </ac:grpSpMkLst>
        </pc:grpChg>
        <pc:picChg chg="add del mod">
          <ac:chgData name="Lucas Jellema" userId="7e183fbb-84e0-44b3-9b03-0792bc8d162b" providerId="ADAL" clId="{3D01EE53-E38F-4FDF-A030-26B9AC98D5DF}" dt="2024-11-10T10:25:32.487" v="2056" actId="21"/>
          <ac:picMkLst>
            <pc:docMk/>
            <pc:sldMk cId="2877384668" sldId="354"/>
            <ac:picMk id="4" creationId="{67708F7E-EEBB-692E-B4C2-3EA6C2A16E12}"/>
          </ac:picMkLst>
        </pc:picChg>
        <pc:picChg chg="add mod">
          <ac:chgData name="Lucas Jellema" userId="7e183fbb-84e0-44b3-9b03-0792bc8d162b" providerId="ADAL" clId="{3D01EE53-E38F-4FDF-A030-26B9AC98D5DF}" dt="2024-11-10T10:25:49.288" v="2059" actId="26606"/>
          <ac:picMkLst>
            <pc:docMk/>
            <pc:sldMk cId="2877384668" sldId="354"/>
            <ac:picMk id="5" creationId="{15966EF7-9893-CD18-E556-FCFE503F98B2}"/>
          </ac:picMkLst>
        </pc:picChg>
        <pc:picChg chg="add del mod">
          <ac:chgData name="Lucas Jellema" userId="7e183fbb-84e0-44b3-9b03-0792bc8d162b" providerId="ADAL" clId="{3D01EE53-E38F-4FDF-A030-26B9AC98D5DF}" dt="2024-11-12T09:04:46.758" v="2262" actId="21"/>
          <ac:picMkLst>
            <pc:docMk/>
            <pc:sldMk cId="2877384668" sldId="354"/>
            <ac:picMk id="6" creationId="{67708F7E-EEBB-692E-B4C2-3EA6C2A16E12}"/>
          </ac:picMkLst>
        </pc:picChg>
        <pc:picChg chg="add mod">
          <ac:chgData name="Lucas Jellema" userId="7e183fbb-84e0-44b3-9b03-0792bc8d162b" providerId="ADAL" clId="{3D01EE53-E38F-4FDF-A030-26B9AC98D5DF}" dt="2024-11-10T10:28:58.515" v="2110" actId="1076"/>
          <ac:picMkLst>
            <pc:docMk/>
            <pc:sldMk cId="2877384668" sldId="354"/>
            <ac:picMk id="7" creationId="{C8A051F2-6F51-A43F-E082-0B66E4E8B928}"/>
          </ac:picMkLst>
        </pc:picChg>
        <pc:cxnChg chg="add mod">
          <ac:chgData name="Lucas Jellema" userId="7e183fbb-84e0-44b3-9b03-0792bc8d162b" providerId="ADAL" clId="{3D01EE53-E38F-4FDF-A030-26B9AC98D5DF}" dt="2024-11-10T10:27:29.451" v="2090" actId="1076"/>
          <ac:cxnSpMkLst>
            <pc:docMk/>
            <pc:sldMk cId="2877384668" sldId="354"/>
            <ac:cxnSpMk id="15" creationId="{71F16904-CE6D-8554-37F1-6C2459A71C9A}"/>
          </ac:cxnSpMkLst>
        </pc:cxnChg>
        <pc:cxnChg chg="add mod">
          <ac:chgData name="Lucas Jellema" userId="7e183fbb-84e0-44b3-9b03-0792bc8d162b" providerId="ADAL" clId="{3D01EE53-E38F-4FDF-A030-26B9AC98D5DF}" dt="2024-11-10T10:27:07.150" v="2078" actId="164"/>
          <ac:cxnSpMkLst>
            <pc:docMk/>
            <pc:sldMk cId="2877384668" sldId="354"/>
            <ac:cxnSpMk id="17" creationId="{F08F6559-A98B-C5D3-38BD-920D86094506}"/>
          </ac:cxnSpMkLst>
        </pc:cxnChg>
        <pc:cxnChg chg="mod">
          <ac:chgData name="Lucas Jellema" userId="7e183fbb-84e0-44b3-9b03-0792bc8d162b" providerId="ADAL" clId="{3D01EE53-E38F-4FDF-A030-26B9AC98D5DF}" dt="2024-11-10T10:28:29.424" v="2102" actId="1582"/>
          <ac:cxnSpMkLst>
            <pc:docMk/>
            <pc:sldMk cId="2877384668" sldId="354"/>
            <ac:cxnSpMk id="32" creationId="{EEE94D48-C7CA-3E5D-D038-19CE89ECC792}"/>
          </ac:cxnSpMkLst>
        </pc:cxnChg>
        <pc:cxnChg chg="mod">
          <ac:chgData name="Lucas Jellema" userId="7e183fbb-84e0-44b3-9b03-0792bc8d162b" providerId="ADAL" clId="{3D01EE53-E38F-4FDF-A030-26B9AC98D5DF}" dt="2024-11-10T10:28:29.424" v="2102" actId="1582"/>
          <ac:cxnSpMkLst>
            <pc:docMk/>
            <pc:sldMk cId="2877384668" sldId="354"/>
            <ac:cxnSpMk id="36" creationId="{FF4B71E7-B5D4-8154-24EB-6799CC1FB691}"/>
          </ac:cxnSpMkLst>
        </pc:cxnChg>
        <pc:cxnChg chg="mod">
          <ac:chgData name="Lucas Jellema" userId="7e183fbb-84e0-44b3-9b03-0792bc8d162b" providerId="ADAL" clId="{3D01EE53-E38F-4FDF-A030-26B9AC98D5DF}" dt="2024-11-10T10:28:29.424" v="2102" actId="1582"/>
          <ac:cxnSpMkLst>
            <pc:docMk/>
            <pc:sldMk cId="2877384668" sldId="354"/>
            <ac:cxnSpMk id="38" creationId="{6B7BBC1A-6715-0F83-BF6D-263C3F6E7E8C}"/>
          </ac:cxnSpMkLst>
        </pc:cxnChg>
      </pc:sldChg>
      <pc:sldChg chg="addSp modSp add del mod ord modAnim modShow">
        <pc:chgData name="Lucas Jellema" userId="7e183fbb-84e0-44b3-9b03-0792bc8d162b" providerId="ADAL" clId="{3D01EE53-E38F-4FDF-A030-26B9AC98D5DF}" dt="2024-11-12T10:37:11.528" v="2307" actId="47"/>
        <pc:sldMkLst>
          <pc:docMk/>
          <pc:sldMk cId="3434666485" sldId="355"/>
        </pc:sldMkLst>
        <pc:spChg chg="mod">
          <ac:chgData name="Lucas Jellema" userId="7e183fbb-84e0-44b3-9b03-0792bc8d162b" providerId="ADAL" clId="{3D01EE53-E38F-4FDF-A030-26B9AC98D5DF}" dt="2024-11-10T09:11:20.855" v="1357" actId="6549"/>
          <ac:spMkLst>
            <pc:docMk/>
            <pc:sldMk cId="3434666485" sldId="355"/>
            <ac:spMk id="2" creationId="{F8FED1F1-E21E-0879-BDF6-26815A54B02F}"/>
          </ac:spMkLst>
        </pc:spChg>
        <pc:cxnChg chg="add mod">
          <ac:chgData name="Lucas Jellema" userId="7e183fbb-84e0-44b3-9b03-0792bc8d162b" providerId="ADAL" clId="{3D01EE53-E38F-4FDF-A030-26B9AC98D5DF}" dt="2024-11-10T09:11:57.797" v="1360" actId="13822"/>
          <ac:cxnSpMkLst>
            <pc:docMk/>
            <pc:sldMk cId="3434666485" sldId="355"/>
            <ac:cxnSpMk id="7" creationId="{A16A6328-02C5-2161-F44A-DBAAD3317C50}"/>
          </ac:cxnSpMkLst>
        </pc:cxnChg>
        <pc:cxnChg chg="add mod">
          <ac:chgData name="Lucas Jellema" userId="7e183fbb-84e0-44b3-9b03-0792bc8d162b" providerId="ADAL" clId="{3D01EE53-E38F-4FDF-A030-26B9AC98D5DF}" dt="2024-11-10T09:12:45.171" v="1367" actId="1582"/>
          <ac:cxnSpMkLst>
            <pc:docMk/>
            <pc:sldMk cId="3434666485" sldId="355"/>
            <ac:cxnSpMk id="9" creationId="{7EC472CB-5EE7-CD45-6903-5F333F5952FA}"/>
          </ac:cxnSpMkLst>
        </pc:cxnChg>
        <pc:cxnChg chg="add mod">
          <ac:chgData name="Lucas Jellema" userId="7e183fbb-84e0-44b3-9b03-0792bc8d162b" providerId="ADAL" clId="{3D01EE53-E38F-4FDF-A030-26B9AC98D5DF}" dt="2024-11-10T09:12:35.257" v="1366" actId="1582"/>
          <ac:cxnSpMkLst>
            <pc:docMk/>
            <pc:sldMk cId="3434666485" sldId="355"/>
            <ac:cxnSpMk id="10" creationId="{04C27F33-A049-3C5A-FF8F-9AFF34D4D0AB}"/>
          </ac:cxnSpMkLst>
        </pc:cxnChg>
      </pc:sldChg>
      <pc:sldChg chg="addSp modSp new del mod">
        <pc:chgData name="Lucas Jellema" userId="7e183fbb-84e0-44b3-9b03-0792bc8d162b" providerId="ADAL" clId="{3D01EE53-E38F-4FDF-A030-26B9AC98D5DF}" dt="2024-11-16T07:31:28.272" v="3988" actId="2696"/>
        <pc:sldMkLst>
          <pc:docMk/>
          <pc:sldMk cId="1227525851" sldId="356"/>
        </pc:sldMkLst>
        <pc:spChg chg="mod">
          <ac:chgData name="Lucas Jellema" userId="7e183fbb-84e0-44b3-9b03-0792bc8d162b" providerId="ADAL" clId="{3D01EE53-E38F-4FDF-A030-26B9AC98D5DF}" dt="2024-11-10T09:59:16.312" v="1631" actId="20577"/>
          <ac:spMkLst>
            <pc:docMk/>
            <pc:sldMk cId="1227525851" sldId="356"/>
            <ac:spMk id="2" creationId="{E83DA0E6-DE90-709A-ADB5-D756FCAF6209}"/>
          </ac:spMkLst>
        </pc:spChg>
        <pc:spChg chg="mod">
          <ac:chgData name="Lucas Jellema" userId="7e183fbb-84e0-44b3-9b03-0792bc8d162b" providerId="ADAL" clId="{3D01EE53-E38F-4FDF-A030-26B9AC98D5DF}" dt="2024-11-10T10:02:44.255" v="1759" actId="20577"/>
          <ac:spMkLst>
            <pc:docMk/>
            <pc:sldMk cId="1227525851" sldId="356"/>
            <ac:spMk id="3" creationId="{699F0D8D-19E1-93BA-BF4D-729A75F25B1C}"/>
          </ac:spMkLst>
        </pc:spChg>
        <pc:picChg chg="add mod">
          <ac:chgData name="Lucas Jellema" userId="7e183fbb-84e0-44b3-9b03-0792bc8d162b" providerId="ADAL" clId="{3D01EE53-E38F-4FDF-A030-26B9AC98D5DF}" dt="2024-11-10T10:02:42.537" v="1757" actId="1076"/>
          <ac:picMkLst>
            <pc:docMk/>
            <pc:sldMk cId="1227525851" sldId="356"/>
            <ac:picMk id="10242" creationId="{534FB61C-7868-5FB4-AA11-546648BA55B2}"/>
          </ac:picMkLst>
        </pc:picChg>
      </pc:sldChg>
      <pc:sldChg chg="add del">
        <pc:chgData name="Lucas Jellema" userId="7e183fbb-84e0-44b3-9b03-0792bc8d162b" providerId="ADAL" clId="{3D01EE53-E38F-4FDF-A030-26B9AC98D5DF}" dt="2024-11-16T07:32:06.893" v="3994" actId="47"/>
        <pc:sldMkLst>
          <pc:docMk/>
          <pc:sldMk cId="3484384723" sldId="356"/>
        </pc:sldMkLst>
      </pc:sldChg>
      <pc:sldChg chg="modSp add del mod modAnim">
        <pc:chgData name="Lucas Jellema" userId="7e183fbb-84e0-44b3-9b03-0792bc8d162b" providerId="ADAL" clId="{3D01EE53-E38F-4FDF-A030-26B9AC98D5DF}" dt="2024-11-16T07:31:28.272" v="3988" actId="2696"/>
        <pc:sldMkLst>
          <pc:docMk/>
          <pc:sldMk cId="633660104" sldId="357"/>
        </pc:sldMkLst>
        <pc:spChg chg="mod">
          <ac:chgData name="Lucas Jellema" userId="7e183fbb-84e0-44b3-9b03-0792bc8d162b" providerId="ADAL" clId="{3D01EE53-E38F-4FDF-A030-26B9AC98D5DF}" dt="2024-11-10T10:08:26.798" v="1916" actId="20577"/>
          <ac:spMkLst>
            <pc:docMk/>
            <pc:sldMk cId="633660104" sldId="357"/>
            <ac:spMk id="2" creationId="{82B4F869-9649-79E6-5478-B4716731903D}"/>
          </ac:spMkLst>
        </pc:spChg>
        <pc:spChg chg="mod">
          <ac:chgData name="Lucas Jellema" userId="7e183fbb-84e0-44b3-9b03-0792bc8d162b" providerId="ADAL" clId="{3D01EE53-E38F-4FDF-A030-26B9AC98D5DF}" dt="2024-11-10T10:06:08.824" v="1906" actId="20577"/>
          <ac:spMkLst>
            <pc:docMk/>
            <pc:sldMk cId="633660104" sldId="357"/>
            <ac:spMk id="4" creationId="{468AB944-4901-B6F0-FA92-CA678973E2E2}"/>
          </ac:spMkLst>
        </pc:spChg>
      </pc:sldChg>
      <pc:sldChg chg="add">
        <pc:chgData name="Lucas Jellema" userId="7e183fbb-84e0-44b3-9b03-0792bc8d162b" providerId="ADAL" clId="{3D01EE53-E38F-4FDF-A030-26B9AC98D5DF}" dt="2024-11-16T07:31:33.582" v="3989"/>
        <pc:sldMkLst>
          <pc:docMk/>
          <pc:sldMk cId="4004241788" sldId="357"/>
        </pc:sldMkLst>
      </pc:sldChg>
      <pc:sldChg chg="addSp modSp new del mod">
        <pc:chgData name="Lucas Jellema" userId="7e183fbb-84e0-44b3-9b03-0792bc8d162b" providerId="ADAL" clId="{3D01EE53-E38F-4FDF-A030-26B9AC98D5DF}" dt="2024-11-12T10:37:11.528" v="2307" actId="47"/>
        <pc:sldMkLst>
          <pc:docMk/>
          <pc:sldMk cId="989032450" sldId="358"/>
        </pc:sldMkLst>
        <pc:spChg chg="mod">
          <ac:chgData name="Lucas Jellema" userId="7e183fbb-84e0-44b3-9b03-0792bc8d162b" providerId="ADAL" clId="{3D01EE53-E38F-4FDF-A030-26B9AC98D5DF}" dt="2024-11-10T10:21:36.899" v="2040" actId="20577"/>
          <ac:spMkLst>
            <pc:docMk/>
            <pc:sldMk cId="989032450" sldId="358"/>
            <ac:spMk id="2" creationId="{5E227442-29A6-688A-1C6F-B86C2B2ECC23}"/>
          </ac:spMkLst>
        </pc:spChg>
        <pc:picChg chg="add mod">
          <ac:chgData name="Lucas Jellema" userId="7e183fbb-84e0-44b3-9b03-0792bc8d162b" providerId="ADAL" clId="{3D01EE53-E38F-4FDF-A030-26B9AC98D5DF}" dt="2024-11-10T10:22:47.379" v="2044" actId="1440"/>
          <ac:picMkLst>
            <pc:docMk/>
            <pc:sldMk cId="989032450" sldId="358"/>
            <ac:picMk id="5" creationId="{3908D6FB-4C8E-E091-9389-107A8918B53E}"/>
          </ac:picMkLst>
        </pc:picChg>
        <pc:picChg chg="add mod">
          <ac:chgData name="Lucas Jellema" userId="7e183fbb-84e0-44b3-9b03-0792bc8d162b" providerId="ADAL" clId="{3D01EE53-E38F-4FDF-A030-26B9AC98D5DF}" dt="2024-11-10T10:24:00.381" v="2049" actId="1076"/>
          <ac:picMkLst>
            <pc:docMk/>
            <pc:sldMk cId="989032450" sldId="358"/>
            <ac:picMk id="7" creationId="{1309611C-CF4C-5A28-B65A-41E138D3F5EF}"/>
          </ac:picMkLst>
        </pc:picChg>
      </pc:sldChg>
      <pc:sldChg chg="delSp modSp add mod setBg modAnim delDesignElem">
        <pc:chgData name="Lucas Jellema" userId="7e183fbb-84e0-44b3-9b03-0792bc8d162b" providerId="ADAL" clId="{3D01EE53-E38F-4FDF-A030-26B9AC98D5DF}" dt="2024-11-12T10:36:09.602" v="2290"/>
        <pc:sldMkLst>
          <pc:docMk/>
          <pc:sldMk cId="1139738032" sldId="359"/>
        </pc:sldMkLst>
        <pc:spChg chg="mod">
          <ac:chgData name="Lucas Jellema" userId="7e183fbb-84e0-44b3-9b03-0792bc8d162b" providerId="ADAL" clId="{3D01EE53-E38F-4FDF-A030-26B9AC98D5DF}" dt="2024-11-12T10:35:58.391" v="2289" actId="20577"/>
          <ac:spMkLst>
            <pc:docMk/>
            <pc:sldMk cId="1139738032" sldId="359"/>
            <ac:spMk id="2" creationId="{54A12445-5E70-8548-05EF-F0C943CFB725}"/>
          </ac:spMkLst>
        </pc:spChg>
        <pc:spChg chg="del">
          <ac:chgData name="Lucas Jellema" userId="7e183fbb-84e0-44b3-9b03-0792bc8d162b" providerId="ADAL" clId="{3D01EE53-E38F-4FDF-A030-26B9AC98D5DF}" dt="2024-11-12T10:35:51.772" v="2276"/>
          <ac:spMkLst>
            <pc:docMk/>
            <pc:sldMk cId="1139738032" sldId="359"/>
            <ac:spMk id="10" creationId="{AE3A741D-C19B-960A-5803-1C5887147820}"/>
          </ac:spMkLst>
        </pc:spChg>
        <pc:spChg chg="del">
          <ac:chgData name="Lucas Jellema" userId="7e183fbb-84e0-44b3-9b03-0792bc8d162b" providerId="ADAL" clId="{3D01EE53-E38F-4FDF-A030-26B9AC98D5DF}" dt="2024-11-12T10:35:51.772" v="2276"/>
          <ac:spMkLst>
            <pc:docMk/>
            <pc:sldMk cId="1139738032" sldId="359"/>
            <ac:spMk id="12" creationId="{9C3A50E9-9119-7BC3-083B-2D84CCC78E47}"/>
          </ac:spMkLst>
        </pc:spChg>
        <pc:spChg chg="del">
          <ac:chgData name="Lucas Jellema" userId="7e183fbb-84e0-44b3-9b03-0792bc8d162b" providerId="ADAL" clId="{3D01EE53-E38F-4FDF-A030-26B9AC98D5DF}" dt="2024-11-12T10:35:51.772" v="2276"/>
          <ac:spMkLst>
            <pc:docMk/>
            <pc:sldMk cId="1139738032" sldId="359"/>
            <ac:spMk id="14" creationId="{DC39DE25-0E4E-0AA7-0932-1D78C2372786}"/>
          </ac:spMkLst>
        </pc:spChg>
        <pc:spChg chg="del">
          <ac:chgData name="Lucas Jellema" userId="7e183fbb-84e0-44b3-9b03-0792bc8d162b" providerId="ADAL" clId="{3D01EE53-E38F-4FDF-A030-26B9AC98D5DF}" dt="2024-11-12T10:35:51.772" v="2276"/>
          <ac:spMkLst>
            <pc:docMk/>
            <pc:sldMk cId="1139738032" sldId="359"/>
            <ac:spMk id="16" creationId="{8D6EA299-0840-6DEA-E670-C49AEBC87E89}"/>
          </ac:spMkLst>
        </pc:spChg>
      </pc:sldChg>
      <pc:sldChg chg="delSp modSp add mod modAnim">
        <pc:chgData name="Lucas Jellema" userId="7e183fbb-84e0-44b3-9b03-0792bc8d162b" providerId="ADAL" clId="{3D01EE53-E38F-4FDF-A030-26B9AC98D5DF}" dt="2024-11-16T06:30:03.369" v="2954" actId="478"/>
        <pc:sldMkLst>
          <pc:docMk/>
          <pc:sldMk cId="2918898832" sldId="360"/>
        </pc:sldMkLst>
        <pc:spChg chg="mod">
          <ac:chgData name="Lucas Jellema" userId="7e183fbb-84e0-44b3-9b03-0792bc8d162b" providerId="ADAL" clId="{3D01EE53-E38F-4FDF-A030-26B9AC98D5DF}" dt="2024-11-12T10:36:16.322" v="2297" actId="20577"/>
          <ac:spMkLst>
            <pc:docMk/>
            <pc:sldMk cId="2918898832" sldId="360"/>
            <ac:spMk id="2" creationId="{F4FB6FD8-31A3-6595-3754-D7DCA2EB0313}"/>
          </ac:spMkLst>
        </pc:spChg>
        <pc:spChg chg="mod">
          <ac:chgData name="Lucas Jellema" userId="7e183fbb-84e0-44b3-9b03-0792bc8d162b" providerId="ADAL" clId="{3D01EE53-E38F-4FDF-A030-26B9AC98D5DF}" dt="2024-11-16T06:29:54.646" v="2952" actId="6549"/>
          <ac:spMkLst>
            <pc:docMk/>
            <pc:sldMk cId="2918898832" sldId="360"/>
            <ac:spMk id="3" creationId="{F89D58CC-F089-3BD9-A612-D96BC275FC65}"/>
          </ac:spMkLst>
        </pc:spChg>
        <pc:picChg chg="del">
          <ac:chgData name="Lucas Jellema" userId="7e183fbb-84e0-44b3-9b03-0792bc8d162b" providerId="ADAL" clId="{3D01EE53-E38F-4FDF-A030-26B9AC98D5DF}" dt="2024-11-16T06:30:03.369" v="2954" actId="478"/>
          <ac:picMkLst>
            <pc:docMk/>
            <pc:sldMk cId="2918898832" sldId="360"/>
            <ac:picMk id="4" creationId="{495EC747-2300-11D3-C948-4E66AC5ECEFC}"/>
          </ac:picMkLst>
        </pc:picChg>
        <pc:picChg chg="del">
          <ac:chgData name="Lucas Jellema" userId="7e183fbb-84e0-44b3-9b03-0792bc8d162b" providerId="ADAL" clId="{3D01EE53-E38F-4FDF-A030-26B9AC98D5DF}" dt="2024-11-16T06:30:03.369" v="2954" actId="478"/>
          <ac:picMkLst>
            <pc:docMk/>
            <pc:sldMk cId="2918898832" sldId="360"/>
            <ac:picMk id="5" creationId="{A04F0B4E-5BCF-2514-1853-C27C32D52A15}"/>
          </ac:picMkLst>
        </pc:picChg>
        <pc:picChg chg="mod">
          <ac:chgData name="Lucas Jellema" userId="7e183fbb-84e0-44b3-9b03-0792bc8d162b" providerId="ADAL" clId="{3D01EE53-E38F-4FDF-A030-26B9AC98D5DF}" dt="2024-11-16T06:29:58.362" v="2953" actId="1076"/>
          <ac:picMkLst>
            <pc:docMk/>
            <pc:sldMk cId="2918898832" sldId="360"/>
            <ac:picMk id="20" creationId="{67708F7E-EEBB-692E-B4C2-3EA6C2A16E12}"/>
          </ac:picMkLst>
        </pc:picChg>
        <pc:picChg chg="del">
          <ac:chgData name="Lucas Jellema" userId="7e183fbb-84e0-44b3-9b03-0792bc8d162b" providerId="ADAL" clId="{3D01EE53-E38F-4FDF-A030-26B9AC98D5DF}" dt="2024-11-16T06:30:03.369" v="2954" actId="478"/>
          <ac:picMkLst>
            <pc:docMk/>
            <pc:sldMk cId="2918898832" sldId="360"/>
            <ac:picMk id="9218" creationId="{A7EE0A61-FB3D-8410-0B80-55150CDABDC1}"/>
          </ac:picMkLst>
        </pc:picChg>
        <pc:picChg chg="del">
          <ac:chgData name="Lucas Jellema" userId="7e183fbb-84e0-44b3-9b03-0792bc8d162b" providerId="ADAL" clId="{3D01EE53-E38F-4FDF-A030-26B9AC98D5DF}" dt="2024-11-16T06:30:03.369" v="2954" actId="478"/>
          <ac:picMkLst>
            <pc:docMk/>
            <pc:sldMk cId="2918898832" sldId="360"/>
            <ac:picMk id="9220" creationId="{EF1C28BE-3EC8-382D-6A01-FC8DA47DC783}"/>
          </ac:picMkLst>
        </pc:picChg>
      </pc:sldChg>
      <pc:sldChg chg="addSp modSp new mod modAnim">
        <pc:chgData name="Lucas Jellema" userId="7e183fbb-84e0-44b3-9b03-0792bc8d162b" providerId="ADAL" clId="{3D01EE53-E38F-4FDF-A030-26B9AC98D5DF}" dt="2024-11-16T15:05:43.379" v="8368"/>
        <pc:sldMkLst>
          <pc:docMk/>
          <pc:sldMk cId="2395054797" sldId="361"/>
        </pc:sldMkLst>
        <pc:spChg chg="mod">
          <ac:chgData name="Lucas Jellema" userId="7e183fbb-84e0-44b3-9b03-0792bc8d162b" providerId="ADAL" clId="{3D01EE53-E38F-4FDF-A030-26B9AC98D5DF}" dt="2024-11-12T10:37:40.353" v="2332" actId="20577"/>
          <ac:spMkLst>
            <pc:docMk/>
            <pc:sldMk cId="2395054797" sldId="361"/>
            <ac:spMk id="2" creationId="{877E9756-1321-F12A-98FD-6E4C669465A9}"/>
          </ac:spMkLst>
        </pc:spChg>
        <pc:spChg chg="mod">
          <ac:chgData name="Lucas Jellema" userId="7e183fbb-84e0-44b3-9b03-0792bc8d162b" providerId="ADAL" clId="{3D01EE53-E38F-4FDF-A030-26B9AC98D5DF}" dt="2024-11-16T15:03:32.462" v="8319" actId="1076"/>
          <ac:spMkLst>
            <pc:docMk/>
            <pc:sldMk cId="2395054797" sldId="361"/>
            <ac:spMk id="3" creationId="{03346B4F-FB95-B2C8-E8C9-9B8D92F1B169}"/>
          </ac:spMkLst>
        </pc:spChg>
        <pc:spChg chg="add">
          <ac:chgData name="Lucas Jellema" userId="7e183fbb-84e0-44b3-9b03-0792bc8d162b" providerId="ADAL" clId="{3D01EE53-E38F-4FDF-A030-26B9AC98D5DF}" dt="2024-11-16T15:02:09.267" v="8290" actId="11529"/>
          <ac:spMkLst>
            <pc:docMk/>
            <pc:sldMk cId="2395054797" sldId="361"/>
            <ac:spMk id="9" creationId="{BAEAE4EA-A69E-5FD1-98A3-7FA7E37C113D}"/>
          </ac:spMkLst>
        </pc:spChg>
        <pc:spChg chg="add mod">
          <ac:chgData name="Lucas Jellema" userId="7e183fbb-84e0-44b3-9b03-0792bc8d162b" providerId="ADAL" clId="{3D01EE53-E38F-4FDF-A030-26B9AC98D5DF}" dt="2024-11-16T15:02:16.291" v="8292" actId="1076"/>
          <ac:spMkLst>
            <pc:docMk/>
            <pc:sldMk cId="2395054797" sldId="361"/>
            <ac:spMk id="10" creationId="{D5FF0BD0-3EED-EF30-AADC-2D5D694D839F}"/>
          </ac:spMkLst>
        </pc:spChg>
        <pc:spChg chg="add mod">
          <ac:chgData name="Lucas Jellema" userId="7e183fbb-84e0-44b3-9b03-0792bc8d162b" providerId="ADAL" clId="{3D01EE53-E38F-4FDF-A030-26B9AC98D5DF}" dt="2024-11-16T15:02:23.174" v="8294" actId="1076"/>
          <ac:spMkLst>
            <pc:docMk/>
            <pc:sldMk cId="2395054797" sldId="361"/>
            <ac:spMk id="11" creationId="{E0BB0FAE-AB34-1816-AA4F-A90220DF64A2}"/>
          </ac:spMkLst>
        </pc:spChg>
        <pc:spChg chg="add mod">
          <ac:chgData name="Lucas Jellema" userId="7e183fbb-84e0-44b3-9b03-0792bc8d162b" providerId="ADAL" clId="{3D01EE53-E38F-4FDF-A030-26B9AC98D5DF}" dt="2024-11-16T15:02:31.827" v="8296" actId="13822"/>
          <ac:spMkLst>
            <pc:docMk/>
            <pc:sldMk cId="2395054797" sldId="361"/>
            <ac:spMk id="12" creationId="{7C56D7AE-2D2C-72AE-963D-52BCCF6801BC}"/>
          </ac:spMkLst>
        </pc:spChg>
        <pc:spChg chg="add mod">
          <ac:chgData name="Lucas Jellema" userId="7e183fbb-84e0-44b3-9b03-0792bc8d162b" providerId="ADAL" clId="{3D01EE53-E38F-4FDF-A030-26B9AC98D5DF}" dt="2024-11-16T15:02:39.438" v="8302" actId="13822"/>
          <ac:spMkLst>
            <pc:docMk/>
            <pc:sldMk cId="2395054797" sldId="361"/>
            <ac:spMk id="13" creationId="{46B3AA89-0F7C-E0A6-75F5-BAEE5DB946FA}"/>
          </ac:spMkLst>
        </pc:spChg>
        <pc:spChg chg="add mod">
          <ac:chgData name="Lucas Jellema" userId="7e183fbb-84e0-44b3-9b03-0792bc8d162b" providerId="ADAL" clId="{3D01EE53-E38F-4FDF-A030-26B9AC98D5DF}" dt="2024-11-16T15:02:47.771" v="8308" actId="13822"/>
          <ac:spMkLst>
            <pc:docMk/>
            <pc:sldMk cId="2395054797" sldId="361"/>
            <ac:spMk id="14" creationId="{F9E657A2-4010-06A5-70E8-E408C9E35BD4}"/>
          </ac:spMkLst>
        </pc:spChg>
        <pc:spChg chg="add mod">
          <ac:chgData name="Lucas Jellema" userId="7e183fbb-84e0-44b3-9b03-0792bc8d162b" providerId="ADAL" clId="{3D01EE53-E38F-4FDF-A030-26B9AC98D5DF}" dt="2024-11-16T15:03:05.049" v="8316" actId="1076"/>
          <ac:spMkLst>
            <pc:docMk/>
            <pc:sldMk cId="2395054797" sldId="361"/>
            <ac:spMk id="15" creationId="{CD381960-BFAC-7D46-C284-995E29F9B976}"/>
          </ac:spMkLst>
        </pc:spChg>
        <pc:spChg chg="add mod">
          <ac:chgData name="Lucas Jellema" userId="7e183fbb-84e0-44b3-9b03-0792bc8d162b" providerId="ADAL" clId="{3D01EE53-E38F-4FDF-A030-26B9AC98D5DF}" dt="2024-11-16T15:04:14.737" v="8333" actId="13822"/>
          <ac:spMkLst>
            <pc:docMk/>
            <pc:sldMk cId="2395054797" sldId="361"/>
            <ac:spMk id="24" creationId="{483D2903-197D-480F-EDA1-3E01C491C378}"/>
          </ac:spMkLst>
        </pc:spChg>
        <pc:spChg chg="add mod">
          <ac:chgData name="Lucas Jellema" userId="7e183fbb-84e0-44b3-9b03-0792bc8d162b" providerId="ADAL" clId="{3D01EE53-E38F-4FDF-A030-26B9AC98D5DF}" dt="2024-11-16T15:04:48.725" v="8358" actId="13822"/>
          <ac:spMkLst>
            <pc:docMk/>
            <pc:sldMk cId="2395054797" sldId="361"/>
            <ac:spMk id="25" creationId="{C41C8396-F748-D515-19BD-E7EEF4073A31}"/>
          </ac:spMkLst>
        </pc:spChg>
        <pc:picChg chg="add mod">
          <ac:chgData name="Lucas Jellema" userId="7e183fbb-84e0-44b3-9b03-0792bc8d162b" providerId="ADAL" clId="{3D01EE53-E38F-4FDF-A030-26B9AC98D5DF}" dt="2024-11-16T15:04:55.883" v="8359" actId="1076"/>
          <ac:picMkLst>
            <pc:docMk/>
            <pc:sldMk cId="2395054797" sldId="361"/>
            <ac:picMk id="4" creationId="{BCE4B898-4BF4-95A4-032F-C04A6E147BC5}"/>
          </ac:picMkLst>
        </pc:picChg>
        <pc:picChg chg="add mod">
          <ac:chgData name="Lucas Jellema" userId="7e183fbb-84e0-44b3-9b03-0792bc8d162b" providerId="ADAL" clId="{3D01EE53-E38F-4FDF-A030-26B9AC98D5DF}" dt="2024-11-16T15:02:03.055" v="8289" actId="1076"/>
          <ac:picMkLst>
            <pc:docMk/>
            <pc:sldMk cId="2395054797" sldId="361"/>
            <ac:picMk id="6" creationId="{BE7A1FB9-64B0-F819-E767-C0A5A2701CE0}"/>
          </ac:picMkLst>
        </pc:picChg>
        <pc:picChg chg="add mod">
          <ac:chgData name="Lucas Jellema" userId="7e183fbb-84e0-44b3-9b03-0792bc8d162b" providerId="ADAL" clId="{3D01EE53-E38F-4FDF-A030-26B9AC98D5DF}" dt="2024-11-16T15:02:01.551" v="8288" actId="1076"/>
          <ac:picMkLst>
            <pc:docMk/>
            <pc:sldMk cId="2395054797" sldId="361"/>
            <ac:picMk id="8" creationId="{961BBE33-DB34-CA87-3810-8B12D8A51305}"/>
          </ac:picMkLst>
        </pc:picChg>
        <pc:picChg chg="add mod">
          <ac:chgData name="Lucas Jellema" userId="7e183fbb-84e0-44b3-9b03-0792bc8d162b" providerId="ADAL" clId="{3D01EE53-E38F-4FDF-A030-26B9AC98D5DF}" dt="2024-11-16T15:03:45.363" v="8323" actId="1076"/>
          <ac:picMkLst>
            <pc:docMk/>
            <pc:sldMk cId="2395054797" sldId="361"/>
            <ac:picMk id="17" creationId="{4B5B0138-7EB1-9FAA-8EE7-DA197F574A9F}"/>
          </ac:picMkLst>
        </pc:picChg>
        <pc:picChg chg="add mod">
          <ac:chgData name="Lucas Jellema" userId="7e183fbb-84e0-44b3-9b03-0792bc8d162b" providerId="ADAL" clId="{3D01EE53-E38F-4FDF-A030-26B9AC98D5DF}" dt="2024-11-16T15:03:59.101" v="8329" actId="1076"/>
          <ac:picMkLst>
            <pc:docMk/>
            <pc:sldMk cId="2395054797" sldId="361"/>
            <ac:picMk id="19" creationId="{B9842CF8-9114-5807-54C4-251D29F5A26F}"/>
          </ac:picMkLst>
        </pc:picChg>
        <pc:picChg chg="add mod">
          <ac:chgData name="Lucas Jellema" userId="7e183fbb-84e0-44b3-9b03-0792bc8d162b" providerId="ADAL" clId="{3D01EE53-E38F-4FDF-A030-26B9AC98D5DF}" dt="2024-11-16T15:03:47.316" v="8324" actId="1076"/>
          <ac:picMkLst>
            <pc:docMk/>
            <pc:sldMk cId="2395054797" sldId="361"/>
            <ac:picMk id="21" creationId="{5D9FA959-58D7-9AE2-B566-16BA4BA8B0F8}"/>
          </ac:picMkLst>
        </pc:picChg>
        <pc:picChg chg="add mod">
          <ac:chgData name="Lucas Jellema" userId="7e183fbb-84e0-44b3-9b03-0792bc8d162b" providerId="ADAL" clId="{3D01EE53-E38F-4FDF-A030-26B9AC98D5DF}" dt="2024-11-16T15:03:53.235" v="8327" actId="1076"/>
          <ac:picMkLst>
            <pc:docMk/>
            <pc:sldMk cId="2395054797" sldId="361"/>
            <ac:picMk id="23" creationId="{53A2FD71-2DE2-979C-AAA8-7B0FB7A3EAE5}"/>
          </ac:picMkLst>
        </pc:picChg>
        <pc:picChg chg="add mod">
          <ac:chgData name="Lucas Jellema" userId="7e183fbb-84e0-44b3-9b03-0792bc8d162b" providerId="ADAL" clId="{3D01EE53-E38F-4FDF-A030-26B9AC98D5DF}" dt="2024-11-16T15:05:09.621" v="8363" actId="1076"/>
          <ac:picMkLst>
            <pc:docMk/>
            <pc:sldMk cId="2395054797" sldId="361"/>
            <ac:picMk id="26" creationId="{EE4148B2-4A77-E32D-32F9-030CE5ADF575}"/>
          </ac:picMkLst>
        </pc:picChg>
      </pc:sldChg>
      <pc:sldChg chg="addSp modSp new mod modAnim">
        <pc:chgData name="Lucas Jellema" userId="7e183fbb-84e0-44b3-9b03-0792bc8d162b" providerId="ADAL" clId="{3D01EE53-E38F-4FDF-A030-26B9AC98D5DF}" dt="2024-11-16T13:50:48.830" v="7391" actId="6549"/>
        <pc:sldMkLst>
          <pc:docMk/>
          <pc:sldMk cId="1114664429" sldId="362"/>
        </pc:sldMkLst>
        <pc:spChg chg="mod">
          <ac:chgData name="Lucas Jellema" userId="7e183fbb-84e0-44b3-9b03-0792bc8d162b" providerId="ADAL" clId="{3D01EE53-E38F-4FDF-A030-26B9AC98D5DF}" dt="2024-11-12T10:37:51.332" v="2341" actId="20577"/>
          <ac:spMkLst>
            <pc:docMk/>
            <pc:sldMk cId="1114664429" sldId="362"/>
            <ac:spMk id="2" creationId="{F2C06E62-64B5-63A3-0183-6D5109334DBB}"/>
          </ac:spMkLst>
        </pc:spChg>
        <pc:spChg chg="mod">
          <ac:chgData name="Lucas Jellema" userId="7e183fbb-84e0-44b3-9b03-0792bc8d162b" providerId="ADAL" clId="{3D01EE53-E38F-4FDF-A030-26B9AC98D5DF}" dt="2024-11-16T13:50:48.830" v="7391" actId="6549"/>
          <ac:spMkLst>
            <pc:docMk/>
            <pc:sldMk cId="1114664429" sldId="362"/>
            <ac:spMk id="3" creationId="{8AFF8546-DE9A-7D8D-C141-2F41354A9624}"/>
          </ac:spMkLst>
        </pc:spChg>
        <pc:spChg chg="add mod">
          <ac:chgData name="Lucas Jellema" userId="7e183fbb-84e0-44b3-9b03-0792bc8d162b" providerId="ADAL" clId="{3D01EE53-E38F-4FDF-A030-26B9AC98D5DF}" dt="2024-11-16T07:29:18.515" v="3787"/>
          <ac:spMkLst>
            <pc:docMk/>
            <pc:sldMk cId="1114664429" sldId="362"/>
            <ac:spMk id="4" creationId="{99ACEBA7-2B85-D444-0366-197787963643}"/>
          </ac:spMkLst>
        </pc:spChg>
        <pc:spChg chg="add mod">
          <ac:chgData name="Lucas Jellema" userId="7e183fbb-84e0-44b3-9b03-0792bc8d162b" providerId="ADAL" clId="{3D01EE53-E38F-4FDF-A030-26B9AC98D5DF}" dt="2024-11-16T07:29:18.515" v="3787"/>
          <ac:spMkLst>
            <pc:docMk/>
            <pc:sldMk cId="1114664429" sldId="362"/>
            <ac:spMk id="5" creationId="{734AA495-4409-1ABC-7918-20F3C8A84941}"/>
          </ac:spMkLst>
        </pc:spChg>
        <pc:spChg chg="add mod">
          <ac:chgData name="Lucas Jellema" userId="7e183fbb-84e0-44b3-9b03-0792bc8d162b" providerId="ADAL" clId="{3D01EE53-E38F-4FDF-A030-26B9AC98D5DF}" dt="2024-11-16T07:29:18.515" v="3787"/>
          <ac:spMkLst>
            <pc:docMk/>
            <pc:sldMk cId="1114664429" sldId="362"/>
            <ac:spMk id="7" creationId="{03011E37-FD81-8222-E753-E050B4DD05D2}"/>
          </ac:spMkLst>
        </pc:spChg>
        <pc:picChg chg="add mod">
          <ac:chgData name="Lucas Jellema" userId="7e183fbb-84e0-44b3-9b03-0792bc8d162b" providerId="ADAL" clId="{3D01EE53-E38F-4FDF-A030-26B9AC98D5DF}" dt="2024-11-16T07:29:18.515" v="3787"/>
          <ac:picMkLst>
            <pc:docMk/>
            <pc:sldMk cId="1114664429" sldId="362"/>
            <ac:picMk id="6" creationId="{808D5946-2983-E78E-80BE-3A7F0D556C41}"/>
          </ac:picMkLst>
        </pc:picChg>
        <pc:picChg chg="add mod">
          <ac:chgData name="Lucas Jellema" userId="7e183fbb-84e0-44b3-9b03-0792bc8d162b" providerId="ADAL" clId="{3D01EE53-E38F-4FDF-A030-26B9AC98D5DF}" dt="2024-11-16T07:29:44.847" v="3794" actId="1076"/>
          <ac:picMkLst>
            <pc:docMk/>
            <pc:sldMk cId="1114664429" sldId="362"/>
            <ac:picMk id="8" creationId="{2530E857-FD1B-2A2E-90E3-C415B85411D2}"/>
          </ac:picMkLst>
        </pc:picChg>
        <pc:picChg chg="add mod">
          <ac:chgData name="Lucas Jellema" userId="7e183fbb-84e0-44b3-9b03-0792bc8d162b" providerId="ADAL" clId="{3D01EE53-E38F-4FDF-A030-26B9AC98D5DF}" dt="2024-11-16T07:31:56.229" v="3993" actId="1076"/>
          <ac:picMkLst>
            <pc:docMk/>
            <pc:sldMk cId="1114664429" sldId="362"/>
            <ac:picMk id="9" creationId="{1B7010AE-9795-4EB9-CE8D-C1486F948F53}"/>
          </ac:picMkLst>
        </pc:picChg>
      </pc:sldChg>
      <pc:sldChg chg="addSp delSp modSp new mod modShow">
        <pc:chgData name="Lucas Jellema" userId="7e183fbb-84e0-44b3-9b03-0792bc8d162b" providerId="ADAL" clId="{3D01EE53-E38F-4FDF-A030-26B9AC98D5DF}" dt="2024-11-16T08:45:33.259" v="6464" actId="729"/>
        <pc:sldMkLst>
          <pc:docMk/>
          <pc:sldMk cId="3829248107" sldId="363"/>
        </pc:sldMkLst>
        <pc:spChg chg="mod">
          <ac:chgData name="Lucas Jellema" userId="7e183fbb-84e0-44b3-9b03-0792bc8d162b" providerId="ADAL" clId="{3D01EE53-E38F-4FDF-A030-26B9AC98D5DF}" dt="2024-11-12T10:41:07.731" v="2720" actId="20577"/>
          <ac:spMkLst>
            <pc:docMk/>
            <pc:sldMk cId="3829248107" sldId="363"/>
            <ac:spMk id="2" creationId="{D7705333-DD23-CA08-DE4B-A8D4343CF411}"/>
          </ac:spMkLst>
        </pc:spChg>
        <pc:spChg chg="mod">
          <ac:chgData name="Lucas Jellema" userId="7e183fbb-84e0-44b3-9b03-0792bc8d162b" providerId="ADAL" clId="{3D01EE53-E38F-4FDF-A030-26B9AC98D5DF}" dt="2024-11-12T10:41:49.123" v="2758" actId="20577"/>
          <ac:spMkLst>
            <pc:docMk/>
            <pc:sldMk cId="3829248107" sldId="363"/>
            <ac:spMk id="3" creationId="{E555CFAA-42CA-81D7-29AF-B87AF615CE9D}"/>
          </ac:spMkLst>
        </pc:spChg>
        <pc:picChg chg="add mod">
          <ac:chgData name="Lucas Jellema" userId="7e183fbb-84e0-44b3-9b03-0792bc8d162b" providerId="ADAL" clId="{3D01EE53-E38F-4FDF-A030-26B9AC98D5DF}" dt="2024-11-16T08:20:53.757" v="5581" actId="1076"/>
          <ac:picMkLst>
            <pc:docMk/>
            <pc:sldMk cId="3829248107" sldId="363"/>
            <ac:picMk id="3074" creationId="{13486DFC-6AAA-013A-621F-0B411935EF81}"/>
          </ac:picMkLst>
        </pc:picChg>
        <pc:picChg chg="add del">
          <ac:chgData name="Lucas Jellema" userId="7e183fbb-84e0-44b3-9b03-0792bc8d162b" providerId="ADAL" clId="{3D01EE53-E38F-4FDF-A030-26B9AC98D5DF}" dt="2024-11-16T08:45:22.440" v="6463" actId="478"/>
          <ac:picMkLst>
            <pc:docMk/>
            <pc:sldMk cId="3829248107" sldId="363"/>
            <ac:picMk id="3076" creationId="{F14DE89B-FBDA-C73B-CFA5-35879256A9F5}"/>
          </ac:picMkLst>
        </pc:picChg>
      </pc:sldChg>
      <pc:sldChg chg="modSp new del mod ord">
        <pc:chgData name="Lucas Jellema" userId="7e183fbb-84e0-44b3-9b03-0792bc8d162b" providerId="ADAL" clId="{3D01EE53-E38F-4FDF-A030-26B9AC98D5DF}" dt="2024-11-16T14:45:39.450" v="8069" actId="47"/>
        <pc:sldMkLst>
          <pc:docMk/>
          <pc:sldMk cId="5361924" sldId="364"/>
        </pc:sldMkLst>
        <pc:spChg chg="mod">
          <ac:chgData name="Lucas Jellema" userId="7e183fbb-84e0-44b3-9b03-0792bc8d162b" providerId="ADAL" clId="{3D01EE53-E38F-4FDF-A030-26B9AC98D5DF}" dt="2024-11-12T10:42:32.978" v="2896" actId="20577"/>
          <ac:spMkLst>
            <pc:docMk/>
            <pc:sldMk cId="5361924" sldId="364"/>
            <ac:spMk id="2" creationId="{C0A02D96-D142-091C-B215-CAABBBAE0AAC}"/>
          </ac:spMkLst>
        </pc:spChg>
        <pc:spChg chg="mod">
          <ac:chgData name="Lucas Jellema" userId="7e183fbb-84e0-44b3-9b03-0792bc8d162b" providerId="ADAL" clId="{3D01EE53-E38F-4FDF-A030-26B9AC98D5DF}" dt="2024-11-12T10:42:46.590" v="2950" actId="20577"/>
          <ac:spMkLst>
            <pc:docMk/>
            <pc:sldMk cId="5361924" sldId="364"/>
            <ac:spMk id="3" creationId="{55A764DB-3613-A0B9-F679-DD930D82CD11}"/>
          </ac:spMkLst>
        </pc:spChg>
      </pc:sldChg>
      <pc:sldChg chg="addSp modSp new mod modAnim">
        <pc:chgData name="Lucas Jellema" userId="7e183fbb-84e0-44b3-9b03-0792bc8d162b" providerId="ADAL" clId="{3D01EE53-E38F-4FDF-A030-26B9AC98D5DF}" dt="2024-11-16T06:32:25.026" v="3048"/>
        <pc:sldMkLst>
          <pc:docMk/>
          <pc:sldMk cId="1164963134" sldId="365"/>
        </pc:sldMkLst>
        <pc:spChg chg="add mod">
          <ac:chgData name="Lucas Jellema" userId="7e183fbb-84e0-44b3-9b03-0792bc8d162b" providerId="ADAL" clId="{3D01EE53-E38F-4FDF-A030-26B9AC98D5DF}" dt="2024-11-16T06:30:45.139" v="2961" actId="1076"/>
          <ac:spMkLst>
            <pc:docMk/>
            <pc:sldMk cId="1164963134" sldId="365"/>
            <ac:spMk id="5" creationId="{15FF20C7-FAB9-F603-ABF7-FC63F923E12D}"/>
          </ac:spMkLst>
        </pc:spChg>
        <pc:spChg chg="add mod">
          <ac:chgData name="Lucas Jellema" userId="7e183fbb-84e0-44b3-9b03-0792bc8d162b" providerId="ADAL" clId="{3D01EE53-E38F-4FDF-A030-26B9AC98D5DF}" dt="2024-11-16T06:31:08.274" v="2973" actId="1076"/>
          <ac:spMkLst>
            <pc:docMk/>
            <pc:sldMk cId="1164963134" sldId="365"/>
            <ac:spMk id="6" creationId="{CAE1F1A8-864D-D3AA-0457-7D6CCFBA47B1}"/>
          </ac:spMkLst>
        </pc:spChg>
        <pc:spChg chg="add mod">
          <ac:chgData name="Lucas Jellema" userId="7e183fbb-84e0-44b3-9b03-0792bc8d162b" providerId="ADAL" clId="{3D01EE53-E38F-4FDF-A030-26B9AC98D5DF}" dt="2024-11-16T06:32:13.930" v="3047" actId="1076"/>
          <ac:spMkLst>
            <pc:docMk/>
            <pc:sldMk cId="1164963134" sldId="365"/>
            <ac:spMk id="7" creationId="{03080F3F-AE67-9CB6-5D3D-CBD87EA77BED}"/>
          </ac:spMkLst>
        </pc:spChg>
        <pc:picChg chg="add mod">
          <ac:chgData name="Lucas Jellema" userId="7e183fbb-84e0-44b3-9b03-0792bc8d162b" providerId="ADAL" clId="{3D01EE53-E38F-4FDF-A030-26B9AC98D5DF}" dt="2024-11-16T06:30:45.139" v="2961" actId="1076"/>
          <ac:picMkLst>
            <pc:docMk/>
            <pc:sldMk cId="1164963134" sldId="365"/>
            <ac:picMk id="4" creationId="{BA04ACD2-FCB1-2E4C-F8B7-07C492766874}"/>
          </ac:picMkLst>
        </pc:picChg>
      </pc:sldChg>
      <pc:sldChg chg="addSp modSp add mod modTransition modAnim">
        <pc:chgData name="Lucas Jellema" userId="7e183fbb-84e0-44b3-9b03-0792bc8d162b" providerId="ADAL" clId="{3D01EE53-E38F-4FDF-A030-26B9AC98D5DF}" dt="2024-11-16T06:45:28.767" v="3430" actId="1076"/>
        <pc:sldMkLst>
          <pc:docMk/>
          <pc:sldMk cId="1722036739" sldId="366"/>
        </pc:sldMkLst>
        <pc:spChg chg="mod">
          <ac:chgData name="Lucas Jellema" userId="7e183fbb-84e0-44b3-9b03-0792bc8d162b" providerId="ADAL" clId="{3D01EE53-E38F-4FDF-A030-26B9AC98D5DF}" dt="2024-11-16T06:32:45.733" v="3055" actId="1076"/>
          <ac:spMkLst>
            <pc:docMk/>
            <pc:sldMk cId="1722036739" sldId="366"/>
            <ac:spMk id="5" creationId="{15FF20C7-FAB9-F603-ABF7-FC63F923E12D}"/>
          </ac:spMkLst>
        </pc:spChg>
        <pc:spChg chg="mod">
          <ac:chgData name="Lucas Jellema" userId="7e183fbb-84e0-44b3-9b03-0792bc8d162b" providerId="ADAL" clId="{3D01EE53-E38F-4FDF-A030-26B9AC98D5DF}" dt="2024-11-16T06:33:33.310" v="3061" actId="1076"/>
          <ac:spMkLst>
            <pc:docMk/>
            <pc:sldMk cId="1722036739" sldId="366"/>
            <ac:spMk id="6" creationId="{CAE1F1A8-864D-D3AA-0457-7D6CCFBA47B1}"/>
          </ac:spMkLst>
        </pc:spChg>
        <pc:spChg chg="mod">
          <ac:chgData name="Lucas Jellema" userId="7e183fbb-84e0-44b3-9b03-0792bc8d162b" providerId="ADAL" clId="{3D01EE53-E38F-4FDF-A030-26B9AC98D5DF}" dt="2024-11-16T06:32:57.744" v="3059" actId="14100"/>
          <ac:spMkLst>
            <pc:docMk/>
            <pc:sldMk cId="1722036739" sldId="366"/>
            <ac:spMk id="7" creationId="{03080F3F-AE67-9CB6-5D3D-CBD87EA77BED}"/>
          </ac:spMkLst>
        </pc:spChg>
        <pc:spChg chg="add mod">
          <ac:chgData name="Lucas Jellema" userId="7e183fbb-84e0-44b3-9b03-0792bc8d162b" providerId="ADAL" clId="{3D01EE53-E38F-4FDF-A030-26B9AC98D5DF}" dt="2024-11-16T06:34:02.025" v="3077" actId="20577"/>
          <ac:spMkLst>
            <pc:docMk/>
            <pc:sldMk cId="1722036739" sldId="366"/>
            <ac:spMk id="8" creationId="{3DCCFB2E-CE7E-2EEE-AE24-0DF5EAE6D935}"/>
          </ac:spMkLst>
        </pc:spChg>
        <pc:spChg chg="add mod">
          <ac:chgData name="Lucas Jellema" userId="7e183fbb-84e0-44b3-9b03-0792bc8d162b" providerId="ADAL" clId="{3D01EE53-E38F-4FDF-A030-26B9AC98D5DF}" dt="2024-11-16T06:35:45.665" v="3152" actId="13822"/>
          <ac:spMkLst>
            <pc:docMk/>
            <pc:sldMk cId="1722036739" sldId="366"/>
            <ac:spMk id="9" creationId="{F062A43E-0816-6070-4DB7-3EAD140018E8}"/>
          </ac:spMkLst>
        </pc:spChg>
        <pc:spChg chg="add mod">
          <ac:chgData name="Lucas Jellema" userId="7e183fbb-84e0-44b3-9b03-0792bc8d162b" providerId="ADAL" clId="{3D01EE53-E38F-4FDF-A030-26B9AC98D5DF}" dt="2024-11-16T06:35:38.653" v="3151" actId="1076"/>
          <ac:spMkLst>
            <pc:docMk/>
            <pc:sldMk cId="1722036739" sldId="366"/>
            <ac:spMk id="10" creationId="{17D4F44B-2B0A-779E-823E-AA809E3C8F95}"/>
          </ac:spMkLst>
        </pc:spChg>
        <pc:spChg chg="add mod">
          <ac:chgData name="Lucas Jellema" userId="7e183fbb-84e0-44b3-9b03-0792bc8d162b" providerId="ADAL" clId="{3D01EE53-E38F-4FDF-A030-26B9AC98D5DF}" dt="2024-11-16T06:39:08.734" v="3279" actId="20577"/>
          <ac:spMkLst>
            <pc:docMk/>
            <pc:sldMk cId="1722036739" sldId="366"/>
            <ac:spMk id="11" creationId="{CDA0FA74-DE32-62A6-11F9-48DE16D05CD9}"/>
          </ac:spMkLst>
        </pc:spChg>
        <pc:spChg chg="add mod">
          <ac:chgData name="Lucas Jellema" userId="7e183fbb-84e0-44b3-9b03-0792bc8d162b" providerId="ADAL" clId="{3D01EE53-E38F-4FDF-A030-26B9AC98D5DF}" dt="2024-11-16T06:39:12.821" v="3280" actId="1076"/>
          <ac:spMkLst>
            <pc:docMk/>
            <pc:sldMk cId="1722036739" sldId="366"/>
            <ac:spMk id="12" creationId="{7BD0FC3A-DF15-4FFA-6E46-F72246C49D0F}"/>
          </ac:spMkLst>
        </pc:spChg>
        <pc:spChg chg="add mod">
          <ac:chgData name="Lucas Jellema" userId="7e183fbb-84e0-44b3-9b03-0792bc8d162b" providerId="ADAL" clId="{3D01EE53-E38F-4FDF-A030-26B9AC98D5DF}" dt="2024-11-16T06:37:56.146" v="3257" actId="13822"/>
          <ac:spMkLst>
            <pc:docMk/>
            <pc:sldMk cId="1722036739" sldId="366"/>
            <ac:spMk id="13" creationId="{C1B2D043-4FB5-2790-5CA7-7234011A613F}"/>
          </ac:spMkLst>
        </pc:spChg>
        <pc:spChg chg="add mod">
          <ac:chgData name="Lucas Jellema" userId="7e183fbb-84e0-44b3-9b03-0792bc8d162b" providerId="ADAL" clId="{3D01EE53-E38F-4FDF-A030-26B9AC98D5DF}" dt="2024-11-16T06:37:42.525" v="3243" actId="1076"/>
          <ac:spMkLst>
            <pc:docMk/>
            <pc:sldMk cId="1722036739" sldId="366"/>
            <ac:spMk id="14" creationId="{248BA2E3-29C9-0A80-702B-C7801321A415}"/>
          </ac:spMkLst>
        </pc:spChg>
        <pc:spChg chg="add">
          <ac:chgData name="Lucas Jellema" userId="7e183fbb-84e0-44b3-9b03-0792bc8d162b" providerId="ADAL" clId="{3D01EE53-E38F-4FDF-A030-26B9AC98D5DF}" dt="2024-11-16T06:40:23.151" v="3288" actId="11529"/>
          <ac:spMkLst>
            <pc:docMk/>
            <pc:sldMk cId="1722036739" sldId="366"/>
            <ac:spMk id="22" creationId="{8212F375-BDF2-0698-44C1-E9A7CDA0E7EE}"/>
          </ac:spMkLst>
        </pc:spChg>
        <pc:spChg chg="add mod">
          <ac:chgData name="Lucas Jellema" userId="7e183fbb-84e0-44b3-9b03-0792bc8d162b" providerId="ADAL" clId="{3D01EE53-E38F-4FDF-A030-26B9AC98D5DF}" dt="2024-11-16T06:41:41.458" v="3309" actId="14100"/>
          <ac:spMkLst>
            <pc:docMk/>
            <pc:sldMk cId="1722036739" sldId="366"/>
            <ac:spMk id="23" creationId="{7DB694D5-32A9-3964-3EEC-132F7D81C733}"/>
          </ac:spMkLst>
        </pc:spChg>
        <pc:spChg chg="add mod">
          <ac:chgData name="Lucas Jellema" userId="7e183fbb-84e0-44b3-9b03-0792bc8d162b" providerId="ADAL" clId="{3D01EE53-E38F-4FDF-A030-26B9AC98D5DF}" dt="2024-11-16T06:42:15.996" v="3350" actId="1076"/>
          <ac:spMkLst>
            <pc:docMk/>
            <pc:sldMk cId="1722036739" sldId="366"/>
            <ac:spMk id="24" creationId="{867EFB20-4032-A018-55AB-E6E05DC3D748}"/>
          </ac:spMkLst>
        </pc:spChg>
        <pc:spChg chg="add mod">
          <ac:chgData name="Lucas Jellema" userId="7e183fbb-84e0-44b3-9b03-0792bc8d162b" providerId="ADAL" clId="{3D01EE53-E38F-4FDF-A030-26B9AC98D5DF}" dt="2024-11-16T06:43:37.465" v="3370" actId="1076"/>
          <ac:spMkLst>
            <pc:docMk/>
            <pc:sldMk cId="1722036739" sldId="366"/>
            <ac:spMk id="25" creationId="{B128B83E-D0C5-D57B-1D60-0D81D98A68B3}"/>
          </ac:spMkLst>
        </pc:spChg>
        <pc:spChg chg="add mod">
          <ac:chgData name="Lucas Jellema" userId="7e183fbb-84e0-44b3-9b03-0792bc8d162b" providerId="ADAL" clId="{3D01EE53-E38F-4FDF-A030-26B9AC98D5DF}" dt="2024-11-16T06:45:28.767" v="3430" actId="1076"/>
          <ac:spMkLst>
            <pc:docMk/>
            <pc:sldMk cId="1722036739" sldId="366"/>
            <ac:spMk id="26" creationId="{8FE3BC4C-EF8F-C376-02AC-5912E3A19729}"/>
          </ac:spMkLst>
        </pc:spChg>
        <pc:picChg chg="mod">
          <ac:chgData name="Lucas Jellema" userId="7e183fbb-84e0-44b3-9b03-0792bc8d162b" providerId="ADAL" clId="{3D01EE53-E38F-4FDF-A030-26B9AC98D5DF}" dt="2024-11-16T06:32:41.115" v="3052" actId="14100"/>
          <ac:picMkLst>
            <pc:docMk/>
            <pc:sldMk cId="1722036739" sldId="366"/>
            <ac:picMk id="4" creationId="{BA04ACD2-FCB1-2E4C-F8B7-07C492766874}"/>
          </ac:picMkLst>
        </pc:picChg>
        <pc:cxnChg chg="add">
          <ac:chgData name="Lucas Jellema" userId="7e183fbb-84e0-44b3-9b03-0792bc8d162b" providerId="ADAL" clId="{3D01EE53-E38F-4FDF-A030-26B9AC98D5DF}" dt="2024-11-16T06:38:07.949" v="3258" actId="11529"/>
          <ac:cxnSpMkLst>
            <pc:docMk/>
            <pc:sldMk cId="1722036739" sldId="366"/>
            <ac:cxnSpMk id="16" creationId="{7EBAC25C-5AC2-A0AE-AF58-74543BB2CFA4}"/>
          </ac:cxnSpMkLst>
        </pc:cxnChg>
        <pc:cxnChg chg="add mod">
          <ac:chgData name="Lucas Jellema" userId="7e183fbb-84e0-44b3-9b03-0792bc8d162b" providerId="ADAL" clId="{3D01EE53-E38F-4FDF-A030-26B9AC98D5DF}" dt="2024-11-16T06:38:19.008" v="3260" actId="14100"/>
          <ac:cxnSpMkLst>
            <pc:docMk/>
            <pc:sldMk cId="1722036739" sldId="366"/>
            <ac:cxnSpMk id="18" creationId="{434C31B5-1DE0-57E0-6110-5F1D35779264}"/>
          </ac:cxnSpMkLst>
        </pc:cxnChg>
        <pc:cxnChg chg="add">
          <ac:chgData name="Lucas Jellema" userId="7e183fbb-84e0-44b3-9b03-0792bc8d162b" providerId="ADAL" clId="{3D01EE53-E38F-4FDF-A030-26B9AC98D5DF}" dt="2024-11-16T06:38:31.692" v="3261" actId="11529"/>
          <ac:cxnSpMkLst>
            <pc:docMk/>
            <pc:sldMk cId="1722036739" sldId="366"/>
            <ac:cxnSpMk id="21" creationId="{155B3AB8-6087-2CA0-99D3-0535C7456932}"/>
          </ac:cxnSpMkLst>
        </pc:cxnChg>
      </pc:sldChg>
      <pc:sldChg chg="addSp modSp add mod modAnim">
        <pc:chgData name="Lucas Jellema" userId="7e183fbb-84e0-44b3-9b03-0792bc8d162b" providerId="ADAL" clId="{3D01EE53-E38F-4FDF-A030-26B9AC98D5DF}" dt="2024-11-16T06:47:12.943" v="3448" actId="207"/>
        <pc:sldMkLst>
          <pc:docMk/>
          <pc:sldMk cId="3855113649" sldId="367"/>
        </pc:sldMkLst>
        <pc:spChg chg="add mod">
          <ac:chgData name="Lucas Jellema" userId="7e183fbb-84e0-44b3-9b03-0792bc8d162b" providerId="ADAL" clId="{3D01EE53-E38F-4FDF-A030-26B9AC98D5DF}" dt="2024-11-16T06:46:22.636" v="3446" actId="1076"/>
          <ac:spMkLst>
            <pc:docMk/>
            <pc:sldMk cId="3855113649" sldId="367"/>
            <ac:spMk id="15" creationId="{03BE586D-C1F8-CF59-C9C4-89D308BB4684}"/>
          </ac:spMkLst>
        </pc:spChg>
        <pc:spChg chg="add mod">
          <ac:chgData name="Lucas Jellema" userId="7e183fbb-84e0-44b3-9b03-0792bc8d162b" providerId="ADAL" clId="{3D01EE53-E38F-4FDF-A030-26B9AC98D5DF}" dt="2024-11-16T06:47:12.943" v="3448" actId="207"/>
          <ac:spMkLst>
            <pc:docMk/>
            <pc:sldMk cId="3855113649" sldId="367"/>
            <ac:spMk id="17" creationId="{4053E948-A174-351F-7500-4E79D50C9B8E}"/>
          </ac:spMkLst>
        </pc:spChg>
      </pc:sldChg>
      <pc:sldChg chg="modSp new del mod">
        <pc:chgData name="Lucas Jellema" userId="7e183fbb-84e0-44b3-9b03-0792bc8d162b" providerId="ADAL" clId="{3D01EE53-E38F-4FDF-A030-26B9AC98D5DF}" dt="2024-11-16T07:31:36.542" v="3990" actId="47"/>
        <pc:sldMkLst>
          <pc:docMk/>
          <pc:sldMk cId="542641280" sldId="368"/>
        </pc:sldMkLst>
        <pc:spChg chg="mod">
          <ac:chgData name="Lucas Jellema" userId="7e183fbb-84e0-44b3-9b03-0792bc8d162b" providerId="ADAL" clId="{3D01EE53-E38F-4FDF-A030-26B9AC98D5DF}" dt="2024-11-16T06:49:51.819" v="3637" actId="20577"/>
          <ac:spMkLst>
            <pc:docMk/>
            <pc:sldMk cId="542641280" sldId="368"/>
            <ac:spMk id="2" creationId="{12138195-9762-B16D-BEAC-386019C4A309}"/>
          </ac:spMkLst>
        </pc:spChg>
      </pc:sldChg>
      <pc:sldChg chg="addSp delSp modSp new mod setBg">
        <pc:chgData name="Lucas Jellema" userId="7e183fbb-84e0-44b3-9b03-0792bc8d162b" providerId="ADAL" clId="{3D01EE53-E38F-4FDF-A030-26B9AC98D5DF}" dt="2024-11-16T06:51:15.284" v="3676" actId="20577"/>
        <pc:sldMkLst>
          <pc:docMk/>
          <pc:sldMk cId="307978009" sldId="369"/>
        </pc:sldMkLst>
        <pc:spChg chg="mod ord">
          <ac:chgData name="Lucas Jellema" userId="7e183fbb-84e0-44b3-9b03-0792bc8d162b" providerId="ADAL" clId="{3D01EE53-E38F-4FDF-A030-26B9AC98D5DF}" dt="2024-11-16T06:51:15.284" v="3676" actId="20577"/>
          <ac:spMkLst>
            <pc:docMk/>
            <pc:sldMk cId="307978009" sldId="369"/>
            <ac:spMk id="2" creationId="{4A409416-8493-E09D-85AD-288A8D350593}"/>
          </ac:spMkLst>
        </pc:spChg>
        <pc:spChg chg="del">
          <ac:chgData name="Lucas Jellema" userId="7e183fbb-84e0-44b3-9b03-0792bc8d162b" providerId="ADAL" clId="{3D01EE53-E38F-4FDF-A030-26B9AC98D5DF}" dt="2024-11-16T06:50:37.584" v="3659" actId="931"/>
          <ac:spMkLst>
            <pc:docMk/>
            <pc:sldMk cId="307978009" sldId="369"/>
            <ac:spMk id="3" creationId="{E0E8C551-32C4-91C2-2C5A-A7C4066D648E}"/>
          </ac:spMkLst>
        </pc:spChg>
        <pc:spChg chg="add">
          <ac:chgData name="Lucas Jellema" userId="7e183fbb-84e0-44b3-9b03-0792bc8d162b" providerId="ADAL" clId="{3D01EE53-E38F-4FDF-A030-26B9AC98D5DF}" dt="2024-11-16T06:50:43.265" v="3660" actId="26606"/>
          <ac:spMkLst>
            <pc:docMk/>
            <pc:sldMk cId="307978009" sldId="369"/>
            <ac:spMk id="10" creationId="{F12E7CC5-C78B-4EBD-9565-3FA00FAA6CF2}"/>
          </ac:spMkLst>
        </pc:spChg>
        <pc:spChg chg="add">
          <ac:chgData name="Lucas Jellema" userId="7e183fbb-84e0-44b3-9b03-0792bc8d162b" providerId="ADAL" clId="{3D01EE53-E38F-4FDF-A030-26B9AC98D5DF}" dt="2024-11-16T06:50:43.265" v="3660" actId="26606"/>
          <ac:spMkLst>
            <pc:docMk/>
            <pc:sldMk cId="307978009" sldId="369"/>
            <ac:spMk id="12" creationId="{3A4529A5-F675-429F-8044-01372BB13422}"/>
          </ac:spMkLst>
        </pc:spChg>
        <pc:spChg chg="add">
          <ac:chgData name="Lucas Jellema" userId="7e183fbb-84e0-44b3-9b03-0792bc8d162b" providerId="ADAL" clId="{3D01EE53-E38F-4FDF-A030-26B9AC98D5DF}" dt="2024-11-16T06:50:43.265" v="3660" actId="26606"/>
          <ac:spMkLst>
            <pc:docMk/>
            <pc:sldMk cId="307978009" sldId="369"/>
            <ac:spMk id="14" creationId="{63DAB858-5A0C-4AFF-AAC6-705EDF8DB733}"/>
          </ac:spMkLst>
        </pc:spChg>
        <pc:picChg chg="add mod">
          <ac:chgData name="Lucas Jellema" userId="7e183fbb-84e0-44b3-9b03-0792bc8d162b" providerId="ADAL" clId="{3D01EE53-E38F-4FDF-A030-26B9AC98D5DF}" dt="2024-11-16T06:50:43.265" v="3660" actId="26606"/>
          <ac:picMkLst>
            <pc:docMk/>
            <pc:sldMk cId="307978009" sldId="369"/>
            <ac:picMk id="5" creationId="{3A8C2860-C8D0-8160-D331-68A02170339A}"/>
          </ac:picMkLst>
        </pc:picChg>
      </pc:sldChg>
      <pc:sldChg chg="addSp delSp modSp new mod modAnim modNotesTx">
        <pc:chgData name="Lucas Jellema" userId="7e183fbb-84e0-44b3-9b03-0792bc8d162b" providerId="ADAL" clId="{3D01EE53-E38F-4FDF-A030-26B9AC98D5DF}" dt="2024-11-16T07:29:07.793" v="3786"/>
        <pc:sldMkLst>
          <pc:docMk/>
          <pc:sldMk cId="1499383523" sldId="370"/>
        </pc:sldMkLst>
        <pc:spChg chg="mod">
          <ac:chgData name="Lucas Jellema" userId="7e183fbb-84e0-44b3-9b03-0792bc8d162b" providerId="ADAL" clId="{3D01EE53-E38F-4FDF-A030-26B9AC98D5DF}" dt="2024-11-16T06:51:33.017" v="3719" actId="20577"/>
          <ac:spMkLst>
            <pc:docMk/>
            <pc:sldMk cId="1499383523" sldId="370"/>
            <ac:spMk id="2" creationId="{9E3945C9-84F3-C274-7ABE-80A0BBF81A44}"/>
          </ac:spMkLst>
        </pc:spChg>
        <pc:spChg chg="del">
          <ac:chgData name="Lucas Jellema" userId="7e183fbb-84e0-44b3-9b03-0792bc8d162b" providerId="ADAL" clId="{3D01EE53-E38F-4FDF-A030-26B9AC98D5DF}" dt="2024-11-16T06:51:47.931" v="3722" actId="478"/>
          <ac:spMkLst>
            <pc:docMk/>
            <pc:sldMk cId="1499383523" sldId="370"/>
            <ac:spMk id="3" creationId="{CD60FF2F-771E-45E2-6E93-A2344F19D708}"/>
          </ac:spMkLst>
        </pc:spChg>
        <pc:spChg chg="add mod">
          <ac:chgData name="Lucas Jellema" userId="7e183fbb-84e0-44b3-9b03-0792bc8d162b" providerId="ADAL" clId="{3D01EE53-E38F-4FDF-A030-26B9AC98D5DF}" dt="2024-11-16T07:27:20.119" v="3762" actId="207"/>
          <ac:spMkLst>
            <pc:docMk/>
            <pc:sldMk cId="1499383523" sldId="370"/>
            <ac:spMk id="9" creationId="{76BF4353-FFF2-BE50-3127-DC57FF4330F1}"/>
          </ac:spMkLst>
        </pc:spChg>
        <pc:spChg chg="add mod">
          <ac:chgData name="Lucas Jellema" userId="7e183fbb-84e0-44b3-9b03-0792bc8d162b" providerId="ADAL" clId="{3D01EE53-E38F-4FDF-A030-26B9AC98D5DF}" dt="2024-11-16T07:26:46.665" v="3756" actId="1076"/>
          <ac:spMkLst>
            <pc:docMk/>
            <pc:sldMk cId="1499383523" sldId="370"/>
            <ac:spMk id="10" creationId="{E85400B5-D5E6-3BB5-543F-3D20647311B7}"/>
          </ac:spMkLst>
        </pc:spChg>
        <pc:spChg chg="add mod">
          <ac:chgData name="Lucas Jellema" userId="7e183fbb-84e0-44b3-9b03-0792bc8d162b" providerId="ADAL" clId="{3D01EE53-E38F-4FDF-A030-26B9AC98D5DF}" dt="2024-11-16T07:26:46.665" v="3756" actId="1076"/>
          <ac:spMkLst>
            <pc:docMk/>
            <pc:sldMk cId="1499383523" sldId="370"/>
            <ac:spMk id="11" creationId="{DE991C49-A1BA-B78D-C00D-DA3A50BEB069}"/>
          </ac:spMkLst>
        </pc:spChg>
        <pc:spChg chg="add mod">
          <ac:chgData name="Lucas Jellema" userId="7e183fbb-84e0-44b3-9b03-0792bc8d162b" providerId="ADAL" clId="{3D01EE53-E38F-4FDF-A030-26B9AC98D5DF}" dt="2024-11-16T07:26:46.665" v="3756" actId="1076"/>
          <ac:spMkLst>
            <pc:docMk/>
            <pc:sldMk cId="1499383523" sldId="370"/>
            <ac:spMk id="13" creationId="{437A8296-6A60-DCA9-D629-5AB9DF74DA75}"/>
          </ac:spMkLst>
        </pc:spChg>
        <pc:spChg chg="add">
          <ac:chgData name="Lucas Jellema" userId="7e183fbb-84e0-44b3-9b03-0792bc8d162b" providerId="ADAL" clId="{3D01EE53-E38F-4FDF-A030-26B9AC98D5DF}" dt="2024-11-16T07:27:03.777" v="3758" actId="11529"/>
          <ac:spMkLst>
            <pc:docMk/>
            <pc:sldMk cId="1499383523" sldId="370"/>
            <ac:spMk id="14" creationId="{B722E432-9173-7909-2FBE-6B6C0AB61BFD}"/>
          </ac:spMkLst>
        </pc:spChg>
        <pc:spChg chg="add mod">
          <ac:chgData name="Lucas Jellema" userId="7e183fbb-84e0-44b3-9b03-0792bc8d162b" providerId="ADAL" clId="{3D01EE53-E38F-4FDF-A030-26B9AC98D5DF}" dt="2024-11-16T07:27:41.021" v="3772" actId="1076"/>
          <ac:spMkLst>
            <pc:docMk/>
            <pc:sldMk cId="1499383523" sldId="370"/>
            <ac:spMk id="15" creationId="{D431DE45-228F-342A-FAAA-096343735423}"/>
          </ac:spMkLst>
        </pc:spChg>
        <pc:spChg chg="add mod">
          <ac:chgData name="Lucas Jellema" userId="7e183fbb-84e0-44b3-9b03-0792bc8d162b" providerId="ADAL" clId="{3D01EE53-E38F-4FDF-A030-26B9AC98D5DF}" dt="2024-11-16T07:28:41.261" v="3782" actId="13822"/>
          <ac:spMkLst>
            <pc:docMk/>
            <pc:sldMk cId="1499383523" sldId="370"/>
            <ac:spMk id="20" creationId="{640875C6-A064-5A63-3681-965BC4D96619}"/>
          </ac:spMkLst>
        </pc:spChg>
        <pc:picChg chg="add mod">
          <ac:chgData name="Lucas Jellema" userId="7e183fbb-84e0-44b3-9b03-0792bc8d162b" providerId="ADAL" clId="{3D01EE53-E38F-4FDF-A030-26B9AC98D5DF}" dt="2024-11-16T07:25:19.170" v="3737" actId="1076"/>
          <ac:picMkLst>
            <pc:docMk/>
            <pc:sldMk cId="1499383523" sldId="370"/>
            <ac:picMk id="4" creationId="{A08788D1-52E5-157E-84F4-68E6E424B469}"/>
          </ac:picMkLst>
        </pc:picChg>
        <pc:picChg chg="add mod">
          <ac:chgData name="Lucas Jellema" userId="7e183fbb-84e0-44b3-9b03-0792bc8d162b" providerId="ADAL" clId="{3D01EE53-E38F-4FDF-A030-26B9AC98D5DF}" dt="2024-11-16T07:25:19.170" v="3737" actId="1076"/>
          <ac:picMkLst>
            <pc:docMk/>
            <pc:sldMk cId="1499383523" sldId="370"/>
            <ac:picMk id="6" creationId="{88F9D8B9-8A7A-F89E-40CF-676D462836D0}"/>
          </ac:picMkLst>
        </pc:picChg>
        <pc:picChg chg="add mod">
          <ac:chgData name="Lucas Jellema" userId="7e183fbb-84e0-44b3-9b03-0792bc8d162b" providerId="ADAL" clId="{3D01EE53-E38F-4FDF-A030-26B9AC98D5DF}" dt="2024-11-16T07:26:46.665" v="3756" actId="1076"/>
          <ac:picMkLst>
            <pc:docMk/>
            <pc:sldMk cId="1499383523" sldId="370"/>
            <ac:picMk id="12" creationId="{4A8FA27F-4CF5-90EE-5DC4-D10B1A842F76}"/>
          </ac:picMkLst>
        </pc:picChg>
        <pc:picChg chg="add mod">
          <ac:chgData name="Lucas Jellema" userId="7e183fbb-84e0-44b3-9b03-0792bc8d162b" providerId="ADAL" clId="{3D01EE53-E38F-4FDF-A030-26B9AC98D5DF}" dt="2024-11-16T07:28:17.484" v="3776" actId="1076"/>
          <ac:picMkLst>
            <pc:docMk/>
            <pc:sldMk cId="1499383523" sldId="370"/>
            <ac:picMk id="17" creationId="{5503D20C-AB0E-7CFF-CD42-27038754BA78}"/>
          </ac:picMkLst>
        </pc:picChg>
        <pc:cxnChg chg="add">
          <ac:chgData name="Lucas Jellema" userId="7e183fbb-84e0-44b3-9b03-0792bc8d162b" providerId="ADAL" clId="{3D01EE53-E38F-4FDF-A030-26B9AC98D5DF}" dt="2024-11-16T07:25:25.579" v="3738" actId="11529"/>
          <ac:cxnSpMkLst>
            <pc:docMk/>
            <pc:sldMk cId="1499383523" sldId="370"/>
            <ac:cxnSpMk id="8" creationId="{45173184-49DA-3E7C-3E93-0D0EC2B97AE6}"/>
          </ac:cxnSpMkLst>
        </pc:cxnChg>
        <pc:cxnChg chg="add del">
          <ac:chgData name="Lucas Jellema" userId="7e183fbb-84e0-44b3-9b03-0792bc8d162b" providerId="ADAL" clId="{3D01EE53-E38F-4FDF-A030-26B9AC98D5DF}" dt="2024-11-16T07:28:28.691" v="3778" actId="11529"/>
          <ac:cxnSpMkLst>
            <pc:docMk/>
            <pc:sldMk cId="1499383523" sldId="370"/>
            <ac:cxnSpMk id="19" creationId="{C455FB4F-3503-C51E-DE3D-0161B74DB046}"/>
          </ac:cxnSpMkLst>
        </pc:cxnChg>
      </pc:sldChg>
      <pc:sldChg chg="modSp new del mod">
        <pc:chgData name="Lucas Jellema" userId="7e183fbb-84e0-44b3-9b03-0792bc8d162b" providerId="ADAL" clId="{3D01EE53-E38F-4FDF-A030-26B9AC98D5DF}" dt="2024-11-16T13:50:56.840" v="7392" actId="47"/>
        <pc:sldMkLst>
          <pc:docMk/>
          <pc:sldMk cId="1509610496" sldId="371"/>
        </pc:sldMkLst>
        <pc:spChg chg="mod">
          <ac:chgData name="Lucas Jellema" userId="7e183fbb-84e0-44b3-9b03-0792bc8d162b" providerId="ADAL" clId="{3D01EE53-E38F-4FDF-A030-26B9AC98D5DF}" dt="2024-11-16T07:30:03.739" v="3803" actId="20577"/>
          <ac:spMkLst>
            <pc:docMk/>
            <pc:sldMk cId="1509610496" sldId="371"/>
            <ac:spMk id="2" creationId="{F1BAEE2B-C152-D06A-403B-B6983DAB40B6}"/>
          </ac:spMkLst>
        </pc:spChg>
        <pc:spChg chg="mod">
          <ac:chgData name="Lucas Jellema" userId="7e183fbb-84e0-44b3-9b03-0792bc8d162b" providerId="ADAL" clId="{3D01EE53-E38F-4FDF-A030-26B9AC98D5DF}" dt="2024-11-16T07:31:10.921" v="3987" actId="20577"/>
          <ac:spMkLst>
            <pc:docMk/>
            <pc:sldMk cId="1509610496" sldId="371"/>
            <ac:spMk id="3" creationId="{6AC600A3-8EC7-EB31-A8EC-A66581285238}"/>
          </ac:spMkLst>
        </pc:spChg>
      </pc:sldChg>
      <pc:sldChg chg="modSp add">
        <pc:chgData name="Lucas Jellema" userId="7e183fbb-84e0-44b3-9b03-0792bc8d162b" providerId="ADAL" clId="{3D01EE53-E38F-4FDF-A030-26B9AC98D5DF}" dt="2024-11-16T07:48:29.241" v="4081" actId="20577"/>
        <pc:sldMkLst>
          <pc:docMk/>
          <pc:sldMk cId="3014834274" sldId="372"/>
        </pc:sldMkLst>
        <pc:spChg chg="mod">
          <ac:chgData name="Lucas Jellema" userId="7e183fbb-84e0-44b3-9b03-0792bc8d162b" providerId="ADAL" clId="{3D01EE53-E38F-4FDF-A030-26B9AC98D5DF}" dt="2024-11-16T07:48:29.241" v="4081" actId="20577"/>
          <ac:spMkLst>
            <pc:docMk/>
            <pc:sldMk cId="3014834274" sldId="372"/>
            <ac:spMk id="3" creationId="{FD7E1415-AB80-5432-810C-BAF82BF35B93}"/>
          </ac:spMkLst>
        </pc:spChg>
        <pc:picChg chg="mod">
          <ac:chgData name="Lucas Jellema" userId="7e183fbb-84e0-44b3-9b03-0792bc8d162b" providerId="ADAL" clId="{3D01EE53-E38F-4FDF-A030-26B9AC98D5DF}" dt="2024-11-16T07:33:25.904" v="4004" actId="1076"/>
          <ac:picMkLst>
            <pc:docMk/>
            <pc:sldMk cId="3014834274" sldId="372"/>
            <ac:picMk id="4" creationId="{3F088993-60AC-715D-A2F4-C5C15B671A82}"/>
          </ac:picMkLst>
        </pc:picChg>
      </pc:sldChg>
      <pc:sldChg chg="addSp modSp new mod">
        <pc:chgData name="Lucas Jellema" userId="7e183fbb-84e0-44b3-9b03-0792bc8d162b" providerId="ADAL" clId="{3D01EE53-E38F-4FDF-A030-26B9AC98D5DF}" dt="2024-11-16T07:48:13.004" v="4074" actId="1076"/>
        <pc:sldMkLst>
          <pc:docMk/>
          <pc:sldMk cId="602239121" sldId="373"/>
        </pc:sldMkLst>
        <pc:picChg chg="add mod">
          <ac:chgData name="Lucas Jellema" userId="7e183fbb-84e0-44b3-9b03-0792bc8d162b" providerId="ADAL" clId="{3D01EE53-E38F-4FDF-A030-26B9AC98D5DF}" dt="2024-11-16T07:48:13.004" v="4074" actId="1076"/>
          <ac:picMkLst>
            <pc:docMk/>
            <pc:sldMk cId="602239121" sldId="373"/>
            <ac:picMk id="5" creationId="{F0C3B2F2-621F-EE5B-2E26-765B9F587082}"/>
          </ac:picMkLst>
        </pc:picChg>
        <pc:picChg chg="add mod">
          <ac:chgData name="Lucas Jellema" userId="7e183fbb-84e0-44b3-9b03-0792bc8d162b" providerId="ADAL" clId="{3D01EE53-E38F-4FDF-A030-26B9AC98D5DF}" dt="2024-11-16T07:47:04.525" v="4069" actId="1076"/>
          <ac:picMkLst>
            <pc:docMk/>
            <pc:sldMk cId="602239121" sldId="373"/>
            <ac:picMk id="1026" creationId="{B4F69926-C188-5346-4627-52433270A033}"/>
          </ac:picMkLst>
        </pc:picChg>
        <pc:picChg chg="add mod">
          <ac:chgData name="Lucas Jellema" userId="7e183fbb-84e0-44b3-9b03-0792bc8d162b" providerId="ADAL" clId="{3D01EE53-E38F-4FDF-A030-26B9AC98D5DF}" dt="2024-11-16T07:46:47.428" v="4063" actId="1076"/>
          <ac:picMkLst>
            <pc:docMk/>
            <pc:sldMk cId="602239121" sldId="373"/>
            <ac:picMk id="1028" creationId="{F1BB27D7-7622-C3FE-7B3E-A8A883840C48}"/>
          </ac:picMkLst>
        </pc:picChg>
        <pc:picChg chg="add mod">
          <ac:chgData name="Lucas Jellema" userId="7e183fbb-84e0-44b3-9b03-0792bc8d162b" providerId="ADAL" clId="{3D01EE53-E38F-4FDF-A030-26B9AC98D5DF}" dt="2024-11-16T07:47:02.750" v="4068" actId="1076"/>
          <ac:picMkLst>
            <pc:docMk/>
            <pc:sldMk cId="602239121" sldId="373"/>
            <ac:picMk id="1030" creationId="{4BC3B1C2-1E8F-1DA6-7490-AA2AD3665B25}"/>
          </ac:picMkLst>
        </pc:picChg>
      </pc:sldChg>
      <pc:sldChg chg="modSp new mod modAnim">
        <pc:chgData name="Lucas Jellema" userId="7e183fbb-84e0-44b3-9b03-0792bc8d162b" providerId="ADAL" clId="{3D01EE53-E38F-4FDF-A030-26B9AC98D5DF}" dt="2024-11-16T07:57:19.487" v="4816" actId="20577"/>
        <pc:sldMkLst>
          <pc:docMk/>
          <pc:sldMk cId="541824124" sldId="374"/>
        </pc:sldMkLst>
        <pc:spChg chg="mod">
          <ac:chgData name="Lucas Jellema" userId="7e183fbb-84e0-44b3-9b03-0792bc8d162b" providerId="ADAL" clId="{3D01EE53-E38F-4FDF-A030-26B9AC98D5DF}" dt="2024-11-16T07:50:02.588" v="4137" actId="20577"/>
          <ac:spMkLst>
            <pc:docMk/>
            <pc:sldMk cId="541824124" sldId="374"/>
            <ac:spMk id="2" creationId="{9E9827C2-4E49-6A9D-330E-715236809C6B}"/>
          </ac:spMkLst>
        </pc:spChg>
        <pc:spChg chg="mod">
          <ac:chgData name="Lucas Jellema" userId="7e183fbb-84e0-44b3-9b03-0792bc8d162b" providerId="ADAL" clId="{3D01EE53-E38F-4FDF-A030-26B9AC98D5DF}" dt="2024-11-16T07:57:19.487" v="4816" actId="20577"/>
          <ac:spMkLst>
            <pc:docMk/>
            <pc:sldMk cId="541824124" sldId="374"/>
            <ac:spMk id="3" creationId="{F2BE2485-4A60-41A2-9D35-88DAD3A3A13F}"/>
          </ac:spMkLst>
        </pc:spChg>
      </pc:sldChg>
      <pc:sldChg chg="modSp new del mod">
        <pc:chgData name="Lucas Jellema" userId="7e183fbb-84e0-44b3-9b03-0792bc8d162b" providerId="ADAL" clId="{3D01EE53-E38F-4FDF-A030-26B9AC98D5DF}" dt="2024-11-16T07:49:24.811" v="4089" actId="47"/>
        <pc:sldMkLst>
          <pc:docMk/>
          <pc:sldMk cId="1438084704" sldId="374"/>
        </pc:sldMkLst>
        <pc:spChg chg="mod">
          <ac:chgData name="Lucas Jellema" userId="7e183fbb-84e0-44b3-9b03-0792bc8d162b" providerId="ADAL" clId="{3D01EE53-E38F-4FDF-A030-26B9AC98D5DF}" dt="2024-11-16T07:48:56.229" v="4086" actId="20577"/>
          <ac:spMkLst>
            <pc:docMk/>
            <pc:sldMk cId="1438084704" sldId="374"/>
            <ac:spMk id="2" creationId="{D522F7FB-494D-528F-A52E-6B36C9DE6CC3}"/>
          </ac:spMkLst>
        </pc:spChg>
      </pc:sldChg>
      <pc:sldChg chg="addSp modSp add mod modAnim">
        <pc:chgData name="Lucas Jellema" userId="7e183fbb-84e0-44b3-9b03-0792bc8d162b" providerId="ADAL" clId="{3D01EE53-E38F-4FDF-A030-26B9AC98D5DF}" dt="2024-11-16T07:57:15.805" v="4810" actId="20577"/>
        <pc:sldMkLst>
          <pc:docMk/>
          <pc:sldMk cId="688850147" sldId="375"/>
        </pc:sldMkLst>
        <pc:spChg chg="mod">
          <ac:chgData name="Lucas Jellema" userId="7e183fbb-84e0-44b3-9b03-0792bc8d162b" providerId="ADAL" clId="{3D01EE53-E38F-4FDF-A030-26B9AC98D5DF}" dt="2024-11-16T07:57:15.805" v="4810" actId="20577"/>
          <ac:spMkLst>
            <pc:docMk/>
            <pc:sldMk cId="688850147" sldId="375"/>
            <ac:spMk id="3" creationId="{F2BE2485-4A60-41A2-9D35-88DAD3A3A13F}"/>
          </ac:spMkLst>
        </pc:spChg>
        <pc:spChg chg="add mod">
          <ac:chgData name="Lucas Jellema" userId="7e183fbb-84e0-44b3-9b03-0792bc8d162b" providerId="ADAL" clId="{3D01EE53-E38F-4FDF-A030-26B9AC98D5DF}" dt="2024-11-16T07:56:49.316" v="4796" actId="207"/>
          <ac:spMkLst>
            <pc:docMk/>
            <pc:sldMk cId="688850147" sldId="375"/>
            <ac:spMk id="4" creationId="{D5E6BB45-3D43-A99F-A4F7-A32F53BC160A}"/>
          </ac:spMkLst>
        </pc:spChg>
        <pc:spChg chg="add mod">
          <ac:chgData name="Lucas Jellema" userId="7e183fbb-84e0-44b3-9b03-0792bc8d162b" providerId="ADAL" clId="{3D01EE53-E38F-4FDF-A030-26B9AC98D5DF}" dt="2024-11-16T07:57:10.121" v="4798"/>
          <ac:spMkLst>
            <pc:docMk/>
            <pc:sldMk cId="688850147" sldId="375"/>
            <ac:spMk id="5" creationId="{1104322B-A9B1-CFF1-F93B-C23412AAAF6D}"/>
          </ac:spMkLst>
        </pc:spChg>
      </pc:sldChg>
      <pc:sldChg chg="addSp modSp new mod modAnim">
        <pc:chgData name="Lucas Jellema" userId="7e183fbb-84e0-44b3-9b03-0792bc8d162b" providerId="ADAL" clId="{3D01EE53-E38F-4FDF-A030-26B9AC98D5DF}" dt="2024-11-16T14:35:54.933" v="7595" actId="5793"/>
        <pc:sldMkLst>
          <pc:docMk/>
          <pc:sldMk cId="3250963777" sldId="376"/>
        </pc:sldMkLst>
        <pc:spChg chg="mod">
          <ac:chgData name="Lucas Jellema" userId="7e183fbb-84e0-44b3-9b03-0792bc8d162b" providerId="ADAL" clId="{3D01EE53-E38F-4FDF-A030-26B9AC98D5DF}" dt="2024-11-16T07:58:14.901" v="4900" actId="20577"/>
          <ac:spMkLst>
            <pc:docMk/>
            <pc:sldMk cId="3250963777" sldId="376"/>
            <ac:spMk id="2" creationId="{DD24AE92-D5F0-3662-6C51-38C0CC33E6F1}"/>
          </ac:spMkLst>
        </pc:spChg>
        <pc:spChg chg="mod">
          <ac:chgData name="Lucas Jellema" userId="7e183fbb-84e0-44b3-9b03-0792bc8d162b" providerId="ADAL" clId="{3D01EE53-E38F-4FDF-A030-26B9AC98D5DF}" dt="2024-11-16T07:58:33.410" v="4941" actId="20577"/>
          <ac:spMkLst>
            <pc:docMk/>
            <pc:sldMk cId="3250963777" sldId="376"/>
            <ac:spMk id="3" creationId="{D2E62A47-3E33-E875-D7C5-611399CD1743}"/>
          </ac:spMkLst>
        </pc:spChg>
        <pc:spChg chg="add mod">
          <ac:chgData name="Lucas Jellema" userId="7e183fbb-84e0-44b3-9b03-0792bc8d162b" providerId="ADAL" clId="{3D01EE53-E38F-4FDF-A030-26B9AC98D5DF}" dt="2024-11-16T14:35:54.933" v="7595" actId="5793"/>
          <ac:spMkLst>
            <pc:docMk/>
            <pc:sldMk cId="3250963777" sldId="376"/>
            <ac:spMk id="4" creationId="{8F996863-5918-BB59-D9FB-E72A8476ACE8}"/>
          </ac:spMkLst>
        </pc:spChg>
      </pc:sldChg>
      <pc:sldChg chg="addSp modSp new mod">
        <pc:chgData name="Lucas Jellema" userId="7e183fbb-84e0-44b3-9b03-0792bc8d162b" providerId="ADAL" clId="{3D01EE53-E38F-4FDF-A030-26B9AC98D5DF}" dt="2024-11-16T14:35:27.091" v="7583" actId="113"/>
        <pc:sldMkLst>
          <pc:docMk/>
          <pc:sldMk cId="28720680" sldId="377"/>
        </pc:sldMkLst>
        <pc:spChg chg="mod">
          <ac:chgData name="Lucas Jellema" userId="7e183fbb-84e0-44b3-9b03-0792bc8d162b" providerId="ADAL" clId="{3D01EE53-E38F-4FDF-A030-26B9AC98D5DF}" dt="2024-11-16T07:58:01.824" v="4887" actId="20577"/>
          <ac:spMkLst>
            <pc:docMk/>
            <pc:sldMk cId="28720680" sldId="377"/>
            <ac:spMk id="2" creationId="{1A6A919A-2D3B-A1B6-16F7-4045295C83AB}"/>
          </ac:spMkLst>
        </pc:spChg>
        <pc:spChg chg="mod">
          <ac:chgData name="Lucas Jellema" userId="7e183fbb-84e0-44b3-9b03-0792bc8d162b" providerId="ADAL" clId="{3D01EE53-E38F-4FDF-A030-26B9AC98D5DF}" dt="2024-11-16T07:59:52.033" v="5163" actId="20577"/>
          <ac:spMkLst>
            <pc:docMk/>
            <pc:sldMk cId="28720680" sldId="377"/>
            <ac:spMk id="3" creationId="{B03FF847-4FF7-D6C7-258F-DFC5EB7D73F5}"/>
          </ac:spMkLst>
        </pc:spChg>
        <pc:spChg chg="add mod">
          <ac:chgData name="Lucas Jellema" userId="7e183fbb-84e0-44b3-9b03-0792bc8d162b" providerId="ADAL" clId="{3D01EE53-E38F-4FDF-A030-26B9AC98D5DF}" dt="2024-11-16T14:35:27.091" v="7583" actId="113"/>
          <ac:spMkLst>
            <pc:docMk/>
            <pc:sldMk cId="28720680" sldId="377"/>
            <ac:spMk id="4" creationId="{D6050819-0A7E-DF77-C750-321BB90C7397}"/>
          </ac:spMkLst>
        </pc:spChg>
      </pc:sldChg>
      <pc:sldChg chg="addSp modSp add mod">
        <pc:chgData name="Lucas Jellema" userId="7e183fbb-84e0-44b3-9b03-0792bc8d162b" providerId="ADAL" clId="{3D01EE53-E38F-4FDF-A030-26B9AC98D5DF}" dt="2024-11-16T14:35:41.480" v="7589" actId="5793"/>
        <pc:sldMkLst>
          <pc:docMk/>
          <pc:sldMk cId="4054807923" sldId="378"/>
        </pc:sldMkLst>
        <pc:spChg chg="add mod">
          <ac:chgData name="Lucas Jellema" userId="7e183fbb-84e0-44b3-9b03-0792bc8d162b" providerId="ADAL" clId="{3D01EE53-E38F-4FDF-A030-26B9AC98D5DF}" dt="2024-11-16T14:35:41.480" v="7589" actId="5793"/>
          <ac:spMkLst>
            <pc:docMk/>
            <pc:sldMk cId="4054807923" sldId="378"/>
            <ac:spMk id="4" creationId="{70981804-477A-71F3-0455-76225128C6EC}"/>
          </ac:spMkLst>
        </pc:spChg>
      </pc:sldChg>
      <pc:sldChg chg="addSp modSp new mod modAnim">
        <pc:chgData name="Lucas Jellema" userId="7e183fbb-84e0-44b3-9b03-0792bc8d162b" providerId="ADAL" clId="{3D01EE53-E38F-4FDF-A030-26B9AC98D5DF}" dt="2024-11-16T14:38:03.105" v="7707" actId="113"/>
        <pc:sldMkLst>
          <pc:docMk/>
          <pc:sldMk cId="3380492049" sldId="379"/>
        </pc:sldMkLst>
        <pc:spChg chg="mod">
          <ac:chgData name="Lucas Jellema" userId="7e183fbb-84e0-44b3-9b03-0792bc8d162b" providerId="ADAL" clId="{3D01EE53-E38F-4FDF-A030-26B9AC98D5DF}" dt="2024-11-16T08:00:04.499" v="5179" actId="20577"/>
          <ac:spMkLst>
            <pc:docMk/>
            <pc:sldMk cId="3380492049" sldId="379"/>
            <ac:spMk id="2" creationId="{FDFC871D-50F6-89B5-DE46-F35CAED29DB4}"/>
          </ac:spMkLst>
        </pc:spChg>
        <pc:spChg chg="mod">
          <ac:chgData name="Lucas Jellema" userId="7e183fbb-84e0-44b3-9b03-0792bc8d162b" providerId="ADAL" clId="{3D01EE53-E38F-4FDF-A030-26B9AC98D5DF}" dt="2024-11-16T13:52:11.505" v="7565" actId="20577"/>
          <ac:spMkLst>
            <pc:docMk/>
            <pc:sldMk cId="3380492049" sldId="379"/>
            <ac:spMk id="3" creationId="{7360BC83-893F-50C2-8553-D20B447C3E71}"/>
          </ac:spMkLst>
        </pc:spChg>
        <pc:spChg chg="add mod">
          <ac:chgData name="Lucas Jellema" userId="7e183fbb-84e0-44b3-9b03-0792bc8d162b" providerId="ADAL" clId="{3D01EE53-E38F-4FDF-A030-26B9AC98D5DF}" dt="2024-11-16T14:37:47.719" v="7703" actId="14100"/>
          <ac:spMkLst>
            <pc:docMk/>
            <pc:sldMk cId="3380492049" sldId="379"/>
            <ac:spMk id="4" creationId="{803EDC84-09B5-881E-8832-70FAEC795BA7}"/>
          </ac:spMkLst>
        </pc:spChg>
        <pc:spChg chg="add mod">
          <ac:chgData name="Lucas Jellema" userId="7e183fbb-84e0-44b3-9b03-0792bc8d162b" providerId="ADAL" clId="{3D01EE53-E38F-4FDF-A030-26B9AC98D5DF}" dt="2024-11-16T14:37:50.047" v="7704" actId="1076"/>
          <ac:spMkLst>
            <pc:docMk/>
            <pc:sldMk cId="3380492049" sldId="379"/>
            <ac:spMk id="5" creationId="{8DE206E9-82F1-8CFB-5CB6-C9C644CCE5CB}"/>
          </ac:spMkLst>
        </pc:spChg>
        <pc:spChg chg="add mod">
          <ac:chgData name="Lucas Jellema" userId="7e183fbb-84e0-44b3-9b03-0792bc8d162b" providerId="ADAL" clId="{3D01EE53-E38F-4FDF-A030-26B9AC98D5DF}" dt="2024-11-16T14:37:42.939" v="7702" actId="14100"/>
          <ac:spMkLst>
            <pc:docMk/>
            <pc:sldMk cId="3380492049" sldId="379"/>
            <ac:spMk id="6" creationId="{5B047E77-51F0-07AB-E207-8583AA042E46}"/>
          </ac:spMkLst>
        </pc:spChg>
        <pc:spChg chg="add mod">
          <ac:chgData name="Lucas Jellema" userId="7e183fbb-84e0-44b3-9b03-0792bc8d162b" providerId="ADAL" clId="{3D01EE53-E38F-4FDF-A030-26B9AC98D5DF}" dt="2024-11-16T13:52:50.503" v="7567" actId="1076"/>
          <ac:spMkLst>
            <pc:docMk/>
            <pc:sldMk cId="3380492049" sldId="379"/>
            <ac:spMk id="7" creationId="{EEA04302-063B-6965-892A-8ADF7D6CD90A}"/>
          </ac:spMkLst>
        </pc:spChg>
        <pc:spChg chg="add mod">
          <ac:chgData name="Lucas Jellema" userId="7e183fbb-84e0-44b3-9b03-0792bc8d162b" providerId="ADAL" clId="{3D01EE53-E38F-4FDF-A030-26B9AC98D5DF}" dt="2024-11-16T13:52:50.503" v="7567" actId="1076"/>
          <ac:spMkLst>
            <pc:docMk/>
            <pc:sldMk cId="3380492049" sldId="379"/>
            <ac:spMk id="8" creationId="{195DAC90-F60A-CBC6-E8B3-CD349C1AE056}"/>
          </ac:spMkLst>
        </pc:spChg>
        <pc:spChg chg="add mod">
          <ac:chgData name="Lucas Jellema" userId="7e183fbb-84e0-44b3-9b03-0792bc8d162b" providerId="ADAL" clId="{3D01EE53-E38F-4FDF-A030-26B9AC98D5DF}" dt="2024-11-16T13:52:50.503" v="7567" actId="1076"/>
          <ac:spMkLst>
            <pc:docMk/>
            <pc:sldMk cId="3380492049" sldId="379"/>
            <ac:spMk id="9" creationId="{1E48D6A2-EBD5-DDBA-F180-E829AA6B64BA}"/>
          </ac:spMkLst>
        </pc:spChg>
        <pc:spChg chg="add mod">
          <ac:chgData name="Lucas Jellema" userId="7e183fbb-84e0-44b3-9b03-0792bc8d162b" providerId="ADAL" clId="{3D01EE53-E38F-4FDF-A030-26B9AC98D5DF}" dt="2024-11-16T13:52:50.503" v="7567" actId="1076"/>
          <ac:spMkLst>
            <pc:docMk/>
            <pc:sldMk cId="3380492049" sldId="379"/>
            <ac:spMk id="10" creationId="{EAFCEFCD-59E2-F7B6-B23F-49C72DBFF467}"/>
          </ac:spMkLst>
        </pc:spChg>
        <pc:spChg chg="add mod">
          <ac:chgData name="Lucas Jellema" userId="7e183fbb-84e0-44b3-9b03-0792bc8d162b" providerId="ADAL" clId="{3D01EE53-E38F-4FDF-A030-26B9AC98D5DF}" dt="2024-11-16T13:52:50.503" v="7567" actId="1076"/>
          <ac:spMkLst>
            <pc:docMk/>
            <pc:sldMk cId="3380492049" sldId="379"/>
            <ac:spMk id="11" creationId="{04F0E0EB-834F-9967-52B0-2B1B6020FCCC}"/>
          </ac:spMkLst>
        </pc:spChg>
        <pc:spChg chg="add mod">
          <ac:chgData name="Lucas Jellema" userId="7e183fbb-84e0-44b3-9b03-0792bc8d162b" providerId="ADAL" clId="{3D01EE53-E38F-4FDF-A030-26B9AC98D5DF}" dt="2024-11-16T13:52:50.503" v="7567" actId="1076"/>
          <ac:spMkLst>
            <pc:docMk/>
            <pc:sldMk cId="3380492049" sldId="379"/>
            <ac:spMk id="12" creationId="{B878E2FB-CA9E-1983-0C27-45557CF41D9D}"/>
          </ac:spMkLst>
        </pc:spChg>
        <pc:spChg chg="add mod">
          <ac:chgData name="Lucas Jellema" userId="7e183fbb-84e0-44b3-9b03-0792bc8d162b" providerId="ADAL" clId="{3D01EE53-E38F-4FDF-A030-26B9AC98D5DF}" dt="2024-11-16T13:52:50.503" v="7567" actId="1076"/>
          <ac:spMkLst>
            <pc:docMk/>
            <pc:sldMk cId="3380492049" sldId="379"/>
            <ac:spMk id="13" creationId="{C47FD346-11A6-BFD7-5468-C892D0FA6016}"/>
          </ac:spMkLst>
        </pc:spChg>
        <pc:spChg chg="add mod">
          <ac:chgData name="Lucas Jellema" userId="7e183fbb-84e0-44b3-9b03-0792bc8d162b" providerId="ADAL" clId="{3D01EE53-E38F-4FDF-A030-26B9AC98D5DF}" dt="2024-11-16T13:52:50.503" v="7567" actId="1076"/>
          <ac:spMkLst>
            <pc:docMk/>
            <pc:sldMk cId="3380492049" sldId="379"/>
            <ac:spMk id="15" creationId="{4669209C-697F-515B-E1E6-3F9ADADF6BDF}"/>
          </ac:spMkLst>
        </pc:spChg>
        <pc:spChg chg="add mod">
          <ac:chgData name="Lucas Jellema" userId="7e183fbb-84e0-44b3-9b03-0792bc8d162b" providerId="ADAL" clId="{3D01EE53-E38F-4FDF-A030-26B9AC98D5DF}" dt="2024-11-16T13:52:50.503" v="7567" actId="1076"/>
          <ac:spMkLst>
            <pc:docMk/>
            <pc:sldMk cId="3380492049" sldId="379"/>
            <ac:spMk id="17" creationId="{3930D7B3-ED69-89AF-5CAD-DCD98649B034}"/>
          </ac:spMkLst>
        </pc:spChg>
        <pc:spChg chg="add mod">
          <ac:chgData name="Lucas Jellema" userId="7e183fbb-84e0-44b3-9b03-0792bc8d162b" providerId="ADAL" clId="{3D01EE53-E38F-4FDF-A030-26B9AC98D5DF}" dt="2024-11-16T14:38:03.105" v="7707" actId="113"/>
          <ac:spMkLst>
            <pc:docMk/>
            <pc:sldMk cId="3380492049" sldId="379"/>
            <ac:spMk id="18" creationId="{597ED68D-19FE-82AF-749F-9CF434CBE42A}"/>
          </ac:spMkLst>
        </pc:spChg>
        <pc:cxnChg chg="add mod">
          <ac:chgData name="Lucas Jellema" userId="7e183fbb-84e0-44b3-9b03-0792bc8d162b" providerId="ADAL" clId="{3D01EE53-E38F-4FDF-A030-26B9AC98D5DF}" dt="2024-11-16T13:52:50.503" v="7567" actId="1076"/>
          <ac:cxnSpMkLst>
            <pc:docMk/>
            <pc:sldMk cId="3380492049" sldId="379"/>
            <ac:cxnSpMk id="14" creationId="{7E46995D-9748-D7E5-6DD8-4050043FBD56}"/>
          </ac:cxnSpMkLst>
        </pc:cxnChg>
        <pc:cxnChg chg="add mod">
          <ac:chgData name="Lucas Jellema" userId="7e183fbb-84e0-44b3-9b03-0792bc8d162b" providerId="ADAL" clId="{3D01EE53-E38F-4FDF-A030-26B9AC98D5DF}" dt="2024-11-16T14:37:53.841" v="7705" actId="14100"/>
          <ac:cxnSpMkLst>
            <pc:docMk/>
            <pc:sldMk cId="3380492049" sldId="379"/>
            <ac:cxnSpMk id="16" creationId="{4F9B6704-967A-91CA-D89F-D64A7BDA9558}"/>
          </ac:cxnSpMkLst>
        </pc:cxnChg>
      </pc:sldChg>
      <pc:sldChg chg="addSp modSp new mod modAnim">
        <pc:chgData name="Lucas Jellema" userId="7e183fbb-84e0-44b3-9b03-0792bc8d162b" providerId="ADAL" clId="{3D01EE53-E38F-4FDF-A030-26B9AC98D5DF}" dt="2024-11-16T14:39:56.788" v="7754"/>
        <pc:sldMkLst>
          <pc:docMk/>
          <pc:sldMk cId="407200608" sldId="380"/>
        </pc:sldMkLst>
        <pc:spChg chg="mod">
          <ac:chgData name="Lucas Jellema" userId="7e183fbb-84e0-44b3-9b03-0792bc8d162b" providerId="ADAL" clId="{3D01EE53-E38F-4FDF-A030-26B9AC98D5DF}" dt="2024-11-16T08:00:15.397" v="5186" actId="20577"/>
          <ac:spMkLst>
            <pc:docMk/>
            <pc:sldMk cId="407200608" sldId="380"/>
            <ac:spMk id="2" creationId="{D578B0AE-2E58-1D9B-8354-0B65D0DDFF5C}"/>
          </ac:spMkLst>
        </pc:spChg>
        <pc:spChg chg="mod">
          <ac:chgData name="Lucas Jellema" userId="7e183fbb-84e0-44b3-9b03-0792bc8d162b" providerId="ADAL" clId="{3D01EE53-E38F-4FDF-A030-26B9AC98D5DF}" dt="2024-11-16T08:08:53.618" v="5479" actId="20577"/>
          <ac:spMkLst>
            <pc:docMk/>
            <pc:sldMk cId="407200608" sldId="380"/>
            <ac:spMk id="3" creationId="{5B85C8D6-85E8-3A9B-C7D8-01981DC99D28}"/>
          </ac:spMkLst>
        </pc:spChg>
        <pc:spChg chg="add mod">
          <ac:chgData name="Lucas Jellema" userId="7e183fbb-84e0-44b3-9b03-0792bc8d162b" providerId="ADAL" clId="{3D01EE53-E38F-4FDF-A030-26B9AC98D5DF}" dt="2024-11-16T14:39:53.677" v="7753" actId="1076"/>
          <ac:spMkLst>
            <pc:docMk/>
            <pc:sldMk cId="407200608" sldId="380"/>
            <ac:spMk id="4" creationId="{DB828DE1-0517-C203-8814-59D8EC5D7A43}"/>
          </ac:spMkLst>
        </pc:spChg>
      </pc:sldChg>
      <pc:sldChg chg="addSp delSp modSp new mod">
        <pc:chgData name="Lucas Jellema" userId="7e183fbb-84e0-44b3-9b03-0792bc8d162b" providerId="ADAL" clId="{3D01EE53-E38F-4FDF-A030-26B9AC98D5DF}" dt="2024-11-16T08:10:55.602" v="5575" actId="20577"/>
        <pc:sldMkLst>
          <pc:docMk/>
          <pc:sldMk cId="1222955557" sldId="381"/>
        </pc:sldMkLst>
        <pc:spChg chg="mod">
          <ac:chgData name="Lucas Jellema" userId="7e183fbb-84e0-44b3-9b03-0792bc8d162b" providerId="ADAL" clId="{3D01EE53-E38F-4FDF-A030-26B9AC98D5DF}" dt="2024-11-16T08:02:49.532" v="5448" actId="20577"/>
          <ac:spMkLst>
            <pc:docMk/>
            <pc:sldMk cId="1222955557" sldId="381"/>
            <ac:spMk id="2" creationId="{3DB02878-99E7-80DD-3007-F88178F421DA}"/>
          </ac:spMkLst>
        </pc:spChg>
        <pc:spChg chg="add mod">
          <ac:chgData name="Lucas Jellema" userId="7e183fbb-84e0-44b3-9b03-0792bc8d162b" providerId="ADAL" clId="{3D01EE53-E38F-4FDF-A030-26B9AC98D5DF}" dt="2024-11-16T08:09:30.365" v="5495" actId="1076"/>
          <ac:spMkLst>
            <pc:docMk/>
            <pc:sldMk cId="1222955557" sldId="381"/>
            <ac:spMk id="4" creationId="{FE09ABCE-A9D9-D5BD-A839-E89059BAB1EE}"/>
          </ac:spMkLst>
        </pc:spChg>
        <pc:spChg chg="add del mod">
          <ac:chgData name="Lucas Jellema" userId="7e183fbb-84e0-44b3-9b03-0792bc8d162b" providerId="ADAL" clId="{3D01EE53-E38F-4FDF-A030-26B9AC98D5DF}" dt="2024-11-16T08:10:33.121" v="5560" actId="478"/>
          <ac:spMkLst>
            <pc:docMk/>
            <pc:sldMk cId="1222955557" sldId="381"/>
            <ac:spMk id="5" creationId="{D484EA51-2B9C-39F4-E27E-5763D48E0150}"/>
          </ac:spMkLst>
        </pc:spChg>
        <pc:spChg chg="add mod">
          <ac:chgData name="Lucas Jellema" userId="7e183fbb-84e0-44b3-9b03-0792bc8d162b" providerId="ADAL" clId="{3D01EE53-E38F-4FDF-A030-26B9AC98D5DF}" dt="2024-11-16T08:09:51.891" v="5528" actId="1036"/>
          <ac:spMkLst>
            <pc:docMk/>
            <pc:sldMk cId="1222955557" sldId="381"/>
            <ac:spMk id="6" creationId="{3FE58E1F-D3CD-B191-4D8E-7849FF8DE5EB}"/>
          </ac:spMkLst>
        </pc:spChg>
        <pc:spChg chg="add mod">
          <ac:chgData name="Lucas Jellema" userId="7e183fbb-84e0-44b3-9b03-0792bc8d162b" providerId="ADAL" clId="{3D01EE53-E38F-4FDF-A030-26B9AC98D5DF}" dt="2024-11-16T08:10:55.602" v="5575" actId="20577"/>
          <ac:spMkLst>
            <pc:docMk/>
            <pc:sldMk cId="1222955557" sldId="381"/>
            <ac:spMk id="7" creationId="{F63C74E3-9899-9EF0-52FA-BFF53C1295B4}"/>
          </ac:spMkLst>
        </pc:spChg>
        <pc:spChg chg="add mod">
          <ac:chgData name="Lucas Jellema" userId="7e183fbb-84e0-44b3-9b03-0792bc8d162b" providerId="ADAL" clId="{3D01EE53-E38F-4FDF-A030-26B9AC98D5DF}" dt="2024-11-16T08:10:23.959" v="5558" actId="20577"/>
          <ac:spMkLst>
            <pc:docMk/>
            <pc:sldMk cId="1222955557" sldId="381"/>
            <ac:spMk id="8" creationId="{50701B32-DA25-3BF2-D6F9-9A0DD6B48A6C}"/>
          </ac:spMkLst>
        </pc:spChg>
        <pc:picChg chg="add mod">
          <ac:chgData name="Lucas Jellema" userId="7e183fbb-84e0-44b3-9b03-0792bc8d162b" providerId="ADAL" clId="{3D01EE53-E38F-4FDF-A030-26B9AC98D5DF}" dt="2024-11-16T08:08:31.484" v="5454" actId="1076"/>
          <ac:picMkLst>
            <pc:docMk/>
            <pc:sldMk cId="1222955557" sldId="381"/>
            <ac:picMk id="2050" creationId="{57158843-61C6-1FC1-FEB2-A2DE88E324FC}"/>
          </ac:picMkLst>
        </pc:picChg>
      </pc:sldChg>
      <pc:sldChg chg="add del">
        <pc:chgData name="Lucas Jellema" userId="7e183fbb-84e0-44b3-9b03-0792bc8d162b" providerId="ADAL" clId="{3D01EE53-E38F-4FDF-A030-26B9AC98D5DF}" dt="2024-11-16T08:47:04.161" v="6472" actId="47"/>
        <pc:sldMkLst>
          <pc:docMk/>
          <pc:sldMk cId="537570382" sldId="382"/>
        </pc:sldMkLst>
      </pc:sldChg>
      <pc:sldChg chg="addSp delSp modSp new mod ord modAnim">
        <pc:chgData name="Lucas Jellema" userId="7e183fbb-84e0-44b3-9b03-0792bc8d162b" providerId="ADAL" clId="{3D01EE53-E38F-4FDF-A030-26B9AC98D5DF}" dt="2024-11-16T08:29:12.119" v="5702" actId="478"/>
        <pc:sldMkLst>
          <pc:docMk/>
          <pc:sldMk cId="2193451158" sldId="383"/>
        </pc:sldMkLst>
        <pc:spChg chg="mod">
          <ac:chgData name="Lucas Jellema" userId="7e183fbb-84e0-44b3-9b03-0792bc8d162b" providerId="ADAL" clId="{3D01EE53-E38F-4FDF-A030-26B9AC98D5DF}" dt="2024-11-16T08:29:05.608" v="5700" actId="20577"/>
          <ac:spMkLst>
            <pc:docMk/>
            <pc:sldMk cId="2193451158" sldId="383"/>
            <ac:spMk id="3" creationId="{96F3CED6-9D70-7FF8-0A6D-C657A2F81D24}"/>
          </ac:spMkLst>
        </pc:spChg>
        <pc:spChg chg="add mod">
          <ac:chgData name="Lucas Jellema" userId="7e183fbb-84e0-44b3-9b03-0792bc8d162b" providerId="ADAL" clId="{3D01EE53-E38F-4FDF-A030-26B9AC98D5DF}" dt="2024-11-16T08:28:01.052" v="5619" actId="1076"/>
          <ac:spMkLst>
            <pc:docMk/>
            <pc:sldMk cId="2193451158" sldId="383"/>
            <ac:spMk id="5" creationId="{EA8729F6-3453-8211-D3C8-1C2AB67712F7}"/>
          </ac:spMkLst>
        </pc:spChg>
        <pc:picChg chg="add mod">
          <ac:chgData name="Lucas Jellema" userId="7e183fbb-84e0-44b3-9b03-0792bc8d162b" providerId="ADAL" clId="{3D01EE53-E38F-4FDF-A030-26B9AC98D5DF}" dt="2024-11-16T08:27:55.468" v="5616" actId="1076"/>
          <ac:picMkLst>
            <pc:docMk/>
            <pc:sldMk cId="2193451158" sldId="383"/>
            <ac:picMk id="4" creationId="{E7D969DF-7C95-4EFD-1BB8-B3C86078930A}"/>
          </ac:picMkLst>
        </pc:picChg>
        <pc:picChg chg="add del mod">
          <ac:chgData name="Lucas Jellema" userId="7e183fbb-84e0-44b3-9b03-0792bc8d162b" providerId="ADAL" clId="{3D01EE53-E38F-4FDF-A030-26B9AC98D5DF}" dt="2024-11-16T08:29:12.119" v="5702" actId="478"/>
          <ac:picMkLst>
            <pc:docMk/>
            <pc:sldMk cId="2193451158" sldId="383"/>
            <ac:picMk id="4098" creationId="{378A38CD-FB39-EABD-8386-1F47491E7FC5}"/>
          </ac:picMkLst>
        </pc:picChg>
      </pc:sldChg>
      <pc:sldChg chg="addSp delSp modSp new mod">
        <pc:chgData name="Lucas Jellema" userId="7e183fbb-84e0-44b3-9b03-0792bc8d162b" providerId="ADAL" clId="{3D01EE53-E38F-4FDF-A030-26B9AC98D5DF}" dt="2024-11-16T08:45:46.863" v="6466" actId="1076"/>
        <pc:sldMkLst>
          <pc:docMk/>
          <pc:sldMk cId="2038380022" sldId="384"/>
        </pc:sldMkLst>
        <pc:spChg chg="add mod">
          <ac:chgData name="Lucas Jellema" userId="7e183fbb-84e0-44b3-9b03-0792bc8d162b" providerId="ADAL" clId="{3D01EE53-E38F-4FDF-A030-26B9AC98D5DF}" dt="2024-11-16T08:45:01.706" v="6459" actId="2085"/>
          <ac:spMkLst>
            <pc:docMk/>
            <pc:sldMk cId="2038380022" sldId="384"/>
            <ac:spMk id="4" creationId="{3EF7BF5B-B52E-392D-E59D-E3783DEAAEA6}"/>
          </ac:spMkLst>
        </pc:spChg>
        <pc:picChg chg="add mod">
          <ac:chgData name="Lucas Jellema" userId="7e183fbb-84e0-44b3-9b03-0792bc8d162b" providerId="ADAL" clId="{3D01EE53-E38F-4FDF-A030-26B9AC98D5DF}" dt="2024-11-16T08:45:15.040" v="6462" actId="1076"/>
          <ac:picMkLst>
            <pc:docMk/>
            <pc:sldMk cId="2038380022" sldId="384"/>
            <ac:picMk id="5" creationId="{D2A595EF-3E37-2C18-CF35-3CBEBE9C53D2}"/>
          </ac:picMkLst>
        </pc:picChg>
        <pc:picChg chg="add mod">
          <ac:chgData name="Lucas Jellema" userId="7e183fbb-84e0-44b3-9b03-0792bc8d162b" providerId="ADAL" clId="{3D01EE53-E38F-4FDF-A030-26B9AC98D5DF}" dt="2024-11-16T08:45:46.863" v="6466" actId="1076"/>
          <ac:picMkLst>
            <pc:docMk/>
            <pc:sldMk cId="2038380022" sldId="384"/>
            <ac:picMk id="5122" creationId="{A01A2C46-38D2-24D3-26A8-A847AD8FE19A}"/>
          </ac:picMkLst>
        </pc:picChg>
        <pc:picChg chg="add del mod">
          <ac:chgData name="Lucas Jellema" userId="7e183fbb-84e0-44b3-9b03-0792bc8d162b" providerId="ADAL" clId="{3D01EE53-E38F-4FDF-A030-26B9AC98D5DF}" dt="2024-11-16T08:25:22.812" v="5590" actId="478"/>
          <ac:picMkLst>
            <pc:docMk/>
            <pc:sldMk cId="2038380022" sldId="384"/>
            <ac:picMk id="5124" creationId="{DB8AAF01-1CAE-CFD6-DF91-8598D1EB141D}"/>
          </ac:picMkLst>
        </pc:picChg>
        <pc:picChg chg="add del mod">
          <ac:chgData name="Lucas Jellema" userId="7e183fbb-84e0-44b3-9b03-0792bc8d162b" providerId="ADAL" clId="{3D01EE53-E38F-4FDF-A030-26B9AC98D5DF}" dt="2024-11-16T08:26:45.660" v="5605" actId="478"/>
          <ac:picMkLst>
            <pc:docMk/>
            <pc:sldMk cId="2038380022" sldId="384"/>
            <ac:picMk id="5126" creationId="{EAF4E9C2-154D-8D3D-E884-6FB9E1F12231}"/>
          </ac:picMkLst>
        </pc:picChg>
      </pc:sldChg>
      <pc:sldChg chg="addSp delSp modSp new mod modAnim">
        <pc:chgData name="Lucas Jellema" userId="7e183fbb-84e0-44b3-9b03-0792bc8d162b" providerId="ADAL" clId="{3D01EE53-E38F-4FDF-A030-26B9AC98D5DF}" dt="2024-11-16T08:28:20.972" v="5633" actId="478"/>
        <pc:sldMkLst>
          <pc:docMk/>
          <pc:sldMk cId="3554905515" sldId="385"/>
        </pc:sldMkLst>
        <pc:spChg chg="add mod">
          <ac:chgData name="Lucas Jellema" userId="7e183fbb-84e0-44b3-9b03-0792bc8d162b" providerId="ADAL" clId="{3D01EE53-E38F-4FDF-A030-26B9AC98D5DF}" dt="2024-11-16T08:26:32.576" v="5602" actId="1076"/>
          <ac:spMkLst>
            <pc:docMk/>
            <pc:sldMk cId="3554905515" sldId="385"/>
            <ac:spMk id="5" creationId="{C5810088-ECC0-8355-6B35-42516A3069E6}"/>
          </ac:spMkLst>
        </pc:spChg>
        <pc:spChg chg="add del mod">
          <ac:chgData name="Lucas Jellema" userId="7e183fbb-84e0-44b3-9b03-0792bc8d162b" providerId="ADAL" clId="{3D01EE53-E38F-4FDF-A030-26B9AC98D5DF}" dt="2024-11-16T08:28:20.972" v="5633" actId="478"/>
          <ac:spMkLst>
            <pc:docMk/>
            <pc:sldMk cId="3554905515" sldId="385"/>
            <ac:spMk id="6" creationId="{CC5E4F66-A8D3-BCCC-E8C0-1036626D8975}"/>
          </ac:spMkLst>
        </pc:spChg>
        <pc:picChg chg="add mod">
          <ac:chgData name="Lucas Jellema" userId="7e183fbb-84e0-44b3-9b03-0792bc8d162b" providerId="ADAL" clId="{3D01EE53-E38F-4FDF-A030-26B9AC98D5DF}" dt="2024-11-16T08:26:24.863" v="5600" actId="1076"/>
          <ac:picMkLst>
            <pc:docMk/>
            <pc:sldMk cId="3554905515" sldId="385"/>
            <ac:picMk id="4" creationId="{2B994504-2C32-C266-7EF8-F0176311AE0C}"/>
          </ac:picMkLst>
        </pc:picChg>
      </pc:sldChg>
      <pc:sldChg chg="addSp modSp add">
        <pc:chgData name="Lucas Jellema" userId="7e183fbb-84e0-44b3-9b03-0792bc8d162b" providerId="ADAL" clId="{3D01EE53-E38F-4FDF-A030-26B9AC98D5DF}" dt="2024-11-16T08:46:05.180" v="6469"/>
        <pc:sldMkLst>
          <pc:docMk/>
          <pc:sldMk cId="949883218" sldId="386"/>
        </pc:sldMkLst>
        <pc:picChg chg="add mod">
          <ac:chgData name="Lucas Jellema" userId="7e183fbb-84e0-44b3-9b03-0792bc8d162b" providerId="ADAL" clId="{3D01EE53-E38F-4FDF-A030-26B9AC98D5DF}" dt="2024-11-16T08:46:05.180" v="6469"/>
          <ac:picMkLst>
            <pc:docMk/>
            <pc:sldMk cId="949883218" sldId="386"/>
            <ac:picMk id="4" creationId="{A6840DA2-5AA2-CB7A-0ABB-9FDFB902EBF1}"/>
          </ac:picMkLst>
        </pc:picChg>
        <pc:picChg chg="mod">
          <ac:chgData name="Lucas Jellema" userId="7e183fbb-84e0-44b3-9b03-0792bc8d162b" providerId="ADAL" clId="{3D01EE53-E38F-4FDF-A030-26B9AC98D5DF}" dt="2024-11-16T08:45:59.813" v="6468" actId="1076"/>
          <ac:picMkLst>
            <pc:docMk/>
            <pc:sldMk cId="949883218" sldId="386"/>
            <ac:picMk id="4098" creationId="{378A38CD-FB39-EABD-8386-1F47491E7FC5}"/>
          </ac:picMkLst>
        </pc:picChg>
      </pc:sldChg>
      <pc:sldChg chg="modSp add mod modAnim">
        <pc:chgData name="Lucas Jellema" userId="7e183fbb-84e0-44b3-9b03-0792bc8d162b" providerId="ADAL" clId="{3D01EE53-E38F-4FDF-A030-26B9AC98D5DF}" dt="2024-11-16T08:31:15.860" v="5840"/>
        <pc:sldMkLst>
          <pc:docMk/>
          <pc:sldMk cId="332622550" sldId="387"/>
        </pc:sldMkLst>
        <pc:spChg chg="mod">
          <ac:chgData name="Lucas Jellema" userId="7e183fbb-84e0-44b3-9b03-0792bc8d162b" providerId="ADAL" clId="{3D01EE53-E38F-4FDF-A030-26B9AC98D5DF}" dt="2024-11-16T08:30:58.755" v="5836" actId="20577"/>
          <ac:spMkLst>
            <pc:docMk/>
            <pc:sldMk cId="332622550" sldId="387"/>
            <ac:spMk id="3" creationId="{96F3CED6-9D70-7FF8-0A6D-C657A2F81D24}"/>
          </ac:spMkLst>
        </pc:spChg>
        <pc:picChg chg="mod">
          <ac:chgData name="Lucas Jellema" userId="7e183fbb-84e0-44b3-9b03-0792bc8d162b" providerId="ADAL" clId="{3D01EE53-E38F-4FDF-A030-26B9AC98D5DF}" dt="2024-11-16T08:31:05.413" v="5838" actId="1076"/>
          <ac:picMkLst>
            <pc:docMk/>
            <pc:sldMk cId="332622550" sldId="387"/>
            <ac:picMk id="4098" creationId="{378A38CD-FB39-EABD-8386-1F47491E7FC5}"/>
          </ac:picMkLst>
        </pc:picChg>
      </pc:sldChg>
      <pc:sldChg chg="addSp modSp new">
        <pc:chgData name="Lucas Jellema" userId="7e183fbb-84e0-44b3-9b03-0792bc8d162b" providerId="ADAL" clId="{3D01EE53-E38F-4FDF-A030-26B9AC98D5DF}" dt="2024-11-16T08:30:26.777" v="5713" actId="1076"/>
        <pc:sldMkLst>
          <pc:docMk/>
          <pc:sldMk cId="1878477049" sldId="388"/>
        </pc:sldMkLst>
        <pc:picChg chg="add mod">
          <ac:chgData name="Lucas Jellema" userId="7e183fbb-84e0-44b3-9b03-0792bc8d162b" providerId="ADAL" clId="{3D01EE53-E38F-4FDF-A030-26B9AC98D5DF}" dt="2024-11-16T08:30:26.777" v="5713" actId="1076"/>
          <ac:picMkLst>
            <pc:docMk/>
            <pc:sldMk cId="1878477049" sldId="388"/>
            <ac:picMk id="6146" creationId="{80A997E5-E73C-0B85-326F-9AA0FFD171AA}"/>
          </ac:picMkLst>
        </pc:picChg>
      </pc:sldChg>
      <pc:sldChg chg="addSp modSp new">
        <pc:chgData name="Lucas Jellema" userId="7e183fbb-84e0-44b3-9b03-0792bc8d162b" providerId="ADAL" clId="{3D01EE53-E38F-4FDF-A030-26B9AC98D5DF}" dt="2024-11-16T08:30:19.283" v="5710" actId="1076"/>
        <pc:sldMkLst>
          <pc:docMk/>
          <pc:sldMk cId="312315839" sldId="389"/>
        </pc:sldMkLst>
        <pc:picChg chg="add mod">
          <ac:chgData name="Lucas Jellema" userId="7e183fbb-84e0-44b3-9b03-0792bc8d162b" providerId="ADAL" clId="{3D01EE53-E38F-4FDF-A030-26B9AC98D5DF}" dt="2024-11-16T08:30:19.283" v="5710" actId="1076"/>
          <ac:picMkLst>
            <pc:docMk/>
            <pc:sldMk cId="312315839" sldId="389"/>
            <ac:picMk id="8194" creationId="{9F762B07-3881-7CFD-8BA7-D00F4E7DD52A}"/>
          </ac:picMkLst>
        </pc:picChg>
      </pc:sldChg>
      <pc:sldChg chg="addSp delSp modSp add mod ord setBg delAnim">
        <pc:chgData name="Lucas Jellema" userId="7e183fbb-84e0-44b3-9b03-0792bc8d162b" providerId="ADAL" clId="{3D01EE53-E38F-4FDF-A030-26B9AC98D5DF}" dt="2024-11-16T08:40:10.254" v="5990" actId="1035"/>
        <pc:sldMkLst>
          <pc:docMk/>
          <pc:sldMk cId="2276138053" sldId="390"/>
        </pc:sldMkLst>
        <pc:spChg chg="del">
          <ac:chgData name="Lucas Jellema" userId="7e183fbb-84e0-44b3-9b03-0792bc8d162b" providerId="ADAL" clId="{3D01EE53-E38F-4FDF-A030-26B9AC98D5DF}" dt="2024-11-16T08:38:27.818" v="5844" actId="478"/>
          <ac:spMkLst>
            <pc:docMk/>
            <pc:sldMk cId="2276138053" sldId="390"/>
            <ac:spMk id="5" creationId="{C5810088-ECC0-8355-6B35-42516A3069E6}"/>
          </ac:spMkLst>
        </pc:spChg>
        <pc:spChg chg="add mod">
          <ac:chgData name="Lucas Jellema" userId="7e183fbb-84e0-44b3-9b03-0792bc8d162b" providerId="ADAL" clId="{3D01EE53-E38F-4FDF-A030-26B9AC98D5DF}" dt="2024-11-16T08:39:34.851" v="5978" actId="207"/>
          <ac:spMkLst>
            <pc:docMk/>
            <pc:sldMk cId="2276138053" sldId="390"/>
            <ac:spMk id="6" creationId="{3C257779-E388-EE8C-A8D4-245CF672982D}"/>
          </ac:spMkLst>
        </pc:spChg>
        <pc:picChg chg="mod">
          <ac:chgData name="Lucas Jellema" userId="7e183fbb-84e0-44b3-9b03-0792bc8d162b" providerId="ADAL" clId="{3D01EE53-E38F-4FDF-A030-26B9AC98D5DF}" dt="2024-11-16T08:40:10.254" v="5990" actId="1035"/>
          <ac:picMkLst>
            <pc:docMk/>
            <pc:sldMk cId="2276138053" sldId="390"/>
            <ac:picMk id="4" creationId="{2B994504-2C32-C266-7EF8-F0176311AE0C}"/>
          </ac:picMkLst>
        </pc:picChg>
        <pc:picChg chg="add mod">
          <ac:chgData name="Lucas Jellema" userId="7e183fbb-84e0-44b3-9b03-0792bc8d162b" providerId="ADAL" clId="{3D01EE53-E38F-4FDF-A030-26B9AC98D5DF}" dt="2024-11-16T08:40:08.033" v="5985" actId="1076"/>
          <ac:picMkLst>
            <pc:docMk/>
            <pc:sldMk cId="2276138053" sldId="390"/>
            <ac:picMk id="7" creationId="{94EDC591-DD74-6FE7-2C8E-42F7DE14EAA9}"/>
          </ac:picMkLst>
        </pc:picChg>
      </pc:sldChg>
      <pc:sldChg chg="addSp modSp add mod modAnim">
        <pc:chgData name="Lucas Jellema" userId="7e183fbb-84e0-44b3-9b03-0792bc8d162b" providerId="ADAL" clId="{3D01EE53-E38F-4FDF-A030-26B9AC98D5DF}" dt="2024-11-16T08:43:13.948" v="6337" actId="27636"/>
        <pc:sldMkLst>
          <pc:docMk/>
          <pc:sldMk cId="1857698543" sldId="391"/>
        </pc:sldMkLst>
        <pc:spChg chg="mod">
          <ac:chgData name="Lucas Jellema" userId="7e183fbb-84e0-44b3-9b03-0792bc8d162b" providerId="ADAL" clId="{3D01EE53-E38F-4FDF-A030-26B9AC98D5DF}" dt="2024-11-16T08:43:13.948" v="6337" actId="27636"/>
          <ac:spMkLst>
            <pc:docMk/>
            <pc:sldMk cId="1857698543" sldId="391"/>
            <ac:spMk id="3" creationId="{6505D809-FC76-C47A-F110-B3A980D3B176}"/>
          </ac:spMkLst>
        </pc:spChg>
        <pc:spChg chg="add mod">
          <ac:chgData name="Lucas Jellema" userId="7e183fbb-84e0-44b3-9b03-0792bc8d162b" providerId="ADAL" clId="{3D01EE53-E38F-4FDF-A030-26B9AC98D5DF}" dt="2024-11-16T08:40:43.224" v="5994" actId="1076"/>
          <ac:spMkLst>
            <pc:docMk/>
            <pc:sldMk cId="1857698543" sldId="391"/>
            <ac:spMk id="5" creationId="{D0DE3222-8751-9908-1CE8-B62DD2E6E73A}"/>
          </ac:spMkLst>
        </pc:spChg>
        <pc:spChg chg="mod">
          <ac:chgData name="Lucas Jellema" userId="7e183fbb-84e0-44b3-9b03-0792bc8d162b" providerId="ADAL" clId="{3D01EE53-E38F-4FDF-A030-26B9AC98D5DF}" dt="2024-11-16T08:40:37.853" v="5992" actId="14100"/>
          <ac:spMkLst>
            <pc:docMk/>
            <pc:sldMk cId="1857698543" sldId="391"/>
            <ac:spMk id="6" creationId="{3C257779-E388-EE8C-A8D4-245CF672982D}"/>
          </ac:spMkLst>
        </pc:spChg>
        <pc:picChg chg="mod">
          <ac:chgData name="Lucas Jellema" userId="7e183fbb-84e0-44b3-9b03-0792bc8d162b" providerId="ADAL" clId="{3D01EE53-E38F-4FDF-A030-26B9AC98D5DF}" dt="2024-11-16T08:41:19.438" v="6003" actId="14100"/>
          <ac:picMkLst>
            <pc:docMk/>
            <pc:sldMk cId="1857698543" sldId="391"/>
            <ac:picMk id="7" creationId="{94EDC591-DD74-6FE7-2C8E-42F7DE14EAA9}"/>
          </ac:picMkLst>
        </pc:picChg>
      </pc:sldChg>
      <pc:sldChg chg="delSp modSp add mod modAnim">
        <pc:chgData name="Lucas Jellema" userId="7e183fbb-84e0-44b3-9b03-0792bc8d162b" providerId="ADAL" clId="{3D01EE53-E38F-4FDF-A030-26B9AC98D5DF}" dt="2024-11-16T08:44:38.751" v="6454"/>
        <pc:sldMkLst>
          <pc:docMk/>
          <pc:sldMk cId="3743081964" sldId="392"/>
        </pc:sldMkLst>
        <pc:spChg chg="mod">
          <ac:chgData name="Lucas Jellema" userId="7e183fbb-84e0-44b3-9b03-0792bc8d162b" providerId="ADAL" clId="{3D01EE53-E38F-4FDF-A030-26B9AC98D5DF}" dt="2024-11-16T08:44:26.286" v="6449" actId="20577"/>
          <ac:spMkLst>
            <pc:docMk/>
            <pc:sldMk cId="3743081964" sldId="392"/>
            <ac:spMk id="3" creationId="{6505D809-FC76-C47A-F110-B3A980D3B176}"/>
          </ac:spMkLst>
        </pc:spChg>
        <pc:spChg chg="mod">
          <ac:chgData name="Lucas Jellema" userId="7e183fbb-84e0-44b3-9b03-0792bc8d162b" providerId="ADAL" clId="{3D01EE53-E38F-4FDF-A030-26B9AC98D5DF}" dt="2024-11-16T08:43:33.121" v="6339" actId="1076"/>
          <ac:spMkLst>
            <pc:docMk/>
            <pc:sldMk cId="3743081964" sldId="392"/>
            <ac:spMk id="5" creationId="{D0DE3222-8751-9908-1CE8-B62DD2E6E73A}"/>
          </ac:spMkLst>
        </pc:spChg>
        <pc:spChg chg="del">
          <ac:chgData name="Lucas Jellema" userId="7e183fbb-84e0-44b3-9b03-0792bc8d162b" providerId="ADAL" clId="{3D01EE53-E38F-4FDF-A030-26B9AC98D5DF}" dt="2024-11-16T08:43:34.711" v="6340" actId="478"/>
          <ac:spMkLst>
            <pc:docMk/>
            <pc:sldMk cId="3743081964" sldId="392"/>
            <ac:spMk id="6" creationId="{3C257779-E388-EE8C-A8D4-245CF672982D}"/>
          </ac:spMkLst>
        </pc:spChg>
        <pc:picChg chg="mod">
          <ac:chgData name="Lucas Jellema" userId="7e183fbb-84e0-44b3-9b03-0792bc8d162b" providerId="ADAL" clId="{3D01EE53-E38F-4FDF-A030-26B9AC98D5DF}" dt="2024-11-16T08:44:31.178" v="6453" actId="1036"/>
          <ac:picMkLst>
            <pc:docMk/>
            <pc:sldMk cId="3743081964" sldId="392"/>
            <ac:picMk id="7" creationId="{94EDC591-DD74-6FE7-2C8E-42F7DE14EAA9}"/>
          </ac:picMkLst>
        </pc:picChg>
      </pc:sldChg>
      <pc:sldChg chg="addSp modSp new mod modAnim">
        <pc:chgData name="Lucas Jellema" userId="7e183fbb-84e0-44b3-9b03-0792bc8d162b" providerId="ADAL" clId="{3D01EE53-E38F-4FDF-A030-26B9AC98D5DF}" dt="2024-11-16T08:52:46.180" v="6648"/>
        <pc:sldMkLst>
          <pc:docMk/>
          <pc:sldMk cId="3222594831" sldId="393"/>
        </pc:sldMkLst>
        <pc:spChg chg="mod">
          <ac:chgData name="Lucas Jellema" userId="7e183fbb-84e0-44b3-9b03-0792bc8d162b" providerId="ADAL" clId="{3D01EE53-E38F-4FDF-A030-26B9AC98D5DF}" dt="2024-11-16T08:47:24.913" v="6491" actId="20577"/>
          <ac:spMkLst>
            <pc:docMk/>
            <pc:sldMk cId="3222594831" sldId="393"/>
            <ac:spMk id="2" creationId="{34F5A7FC-907D-D8E2-1BAA-3372C05153F2}"/>
          </ac:spMkLst>
        </pc:spChg>
        <pc:spChg chg="mod">
          <ac:chgData name="Lucas Jellema" userId="7e183fbb-84e0-44b3-9b03-0792bc8d162b" providerId="ADAL" clId="{3D01EE53-E38F-4FDF-A030-26B9AC98D5DF}" dt="2024-11-16T08:50:15.098" v="6571" actId="20577"/>
          <ac:spMkLst>
            <pc:docMk/>
            <pc:sldMk cId="3222594831" sldId="393"/>
            <ac:spMk id="3" creationId="{7D7C4033-1C71-696C-81D2-417B7630FEE7}"/>
          </ac:spMkLst>
        </pc:spChg>
        <pc:spChg chg="add mod">
          <ac:chgData name="Lucas Jellema" userId="7e183fbb-84e0-44b3-9b03-0792bc8d162b" providerId="ADAL" clId="{3D01EE53-E38F-4FDF-A030-26B9AC98D5DF}" dt="2024-11-16T08:52:39.252" v="6647" actId="313"/>
          <ac:spMkLst>
            <pc:docMk/>
            <pc:sldMk cId="3222594831" sldId="393"/>
            <ac:spMk id="4" creationId="{76E49620-9C8F-8CC3-1087-98EF5EBC0341}"/>
          </ac:spMkLst>
        </pc:spChg>
      </pc:sldChg>
      <pc:sldChg chg="modSp add">
        <pc:chgData name="Lucas Jellema" userId="7e183fbb-84e0-44b3-9b03-0792bc8d162b" providerId="ADAL" clId="{3D01EE53-E38F-4FDF-A030-26B9AC98D5DF}" dt="2024-11-16T15:12:36.847" v="8803" actId="113"/>
        <pc:sldMkLst>
          <pc:docMk/>
          <pc:sldMk cId="1387778522" sldId="394"/>
        </pc:sldMkLst>
        <pc:spChg chg="mod">
          <ac:chgData name="Lucas Jellema" userId="7e183fbb-84e0-44b3-9b03-0792bc8d162b" providerId="ADAL" clId="{3D01EE53-E38F-4FDF-A030-26B9AC98D5DF}" dt="2024-11-16T08:53:07.061" v="6653" actId="20577"/>
          <ac:spMkLst>
            <pc:docMk/>
            <pc:sldMk cId="1387778522" sldId="394"/>
            <ac:spMk id="2" creationId="{34F5A7FC-907D-D8E2-1BAA-3372C05153F2}"/>
          </ac:spMkLst>
        </pc:spChg>
        <pc:spChg chg="mod">
          <ac:chgData name="Lucas Jellema" userId="7e183fbb-84e0-44b3-9b03-0792bc8d162b" providerId="ADAL" clId="{3D01EE53-E38F-4FDF-A030-26B9AC98D5DF}" dt="2024-11-16T15:12:36.847" v="8803" actId="113"/>
          <ac:spMkLst>
            <pc:docMk/>
            <pc:sldMk cId="1387778522" sldId="394"/>
            <ac:spMk id="3" creationId="{7D7C4033-1C71-696C-81D2-417B7630FEE7}"/>
          </ac:spMkLst>
        </pc:spChg>
        <pc:spChg chg="mod">
          <ac:chgData name="Lucas Jellema" userId="7e183fbb-84e0-44b3-9b03-0792bc8d162b" providerId="ADAL" clId="{3D01EE53-E38F-4FDF-A030-26B9AC98D5DF}" dt="2024-11-16T15:06:02.343" v="8369" actId="113"/>
          <ac:spMkLst>
            <pc:docMk/>
            <pc:sldMk cId="1387778522" sldId="394"/>
            <ac:spMk id="4" creationId="{76E49620-9C8F-8CC3-1087-98EF5EBC0341}"/>
          </ac:spMkLst>
        </pc:spChg>
      </pc:sldChg>
      <pc:sldChg chg="modSp add mod">
        <pc:chgData name="Lucas Jellema" userId="7e183fbb-84e0-44b3-9b03-0792bc8d162b" providerId="ADAL" clId="{3D01EE53-E38F-4FDF-A030-26B9AC98D5DF}" dt="2024-11-16T15:12:48.674" v="8806" actId="20577"/>
        <pc:sldMkLst>
          <pc:docMk/>
          <pc:sldMk cId="3000889871" sldId="395"/>
        </pc:sldMkLst>
        <pc:spChg chg="mod">
          <ac:chgData name="Lucas Jellema" userId="7e183fbb-84e0-44b3-9b03-0792bc8d162b" providerId="ADAL" clId="{3D01EE53-E38F-4FDF-A030-26B9AC98D5DF}" dt="2024-11-16T15:12:48.674" v="8806" actId="20577"/>
          <ac:spMkLst>
            <pc:docMk/>
            <pc:sldMk cId="3000889871" sldId="395"/>
            <ac:spMk id="3" creationId="{7D7C4033-1C71-696C-81D2-417B7630FEE7}"/>
          </ac:spMkLst>
        </pc:spChg>
        <pc:spChg chg="mod">
          <ac:chgData name="Lucas Jellema" userId="7e183fbb-84e0-44b3-9b03-0792bc8d162b" providerId="ADAL" clId="{3D01EE53-E38F-4FDF-A030-26B9AC98D5DF}" dt="2024-11-16T15:06:09.878" v="8370" actId="113"/>
          <ac:spMkLst>
            <pc:docMk/>
            <pc:sldMk cId="3000889871" sldId="395"/>
            <ac:spMk id="4" creationId="{76E49620-9C8F-8CC3-1087-98EF5EBC0341}"/>
          </ac:spMkLst>
        </pc:spChg>
      </pc:sldChg>
      <pc:sldChg chg="modSp new del mod">
        <pc:chgData name="Lucas Jellema" userId="7e183fbb-84e0-44b3-9b03-0792bc8d162b" providerId="ADAL" clId="{3D01EE53-E38F-4FDF-A030-26B9AC98D5DF}" dt="2024-11-16T09:22:28.928" v="7204" actId="47"/>
        <pc:sldMkLst>
          <pc:docMk/>
          <pc:sldMk cId="2315174258" sldId="396"/>
        </pc:sldMkLst>
        <pc:spChg chg="mod">
          <ac:chgData name="Lucas Jellema" userId="7e183fbb-84e0-44b3-9b03-0792bc8d162b" providerId="ADAL" clId="{3D01EE53-E38F-4FDF-A030-26B9AC98D5DF}" dt="2024-11-16T09:01:12.799" v="6958" actId="20577"/>
          <ac:spMkLst>
            <pc:docMk/>
            <pc:sldMk cId="2315174258" sldId="396"/>
            <ac:spMk id="2" creationId="{43EB0557-35ED-E2A8-6DC0-63B5C434FB60}"/>
          </ac:spMkLst>
        </pc:spChg>
        <pc:spChg chg="mod">
          <ac:chgData name="Lucas Jellema" userId="7e183fbb-84e0-44b3-9b03-0792bc8d162b" providerId="ADAL" clId="{3D01EE53-E38F-4FDF-A030-26B9AC98D5DF}" dt="2024-11-16T09:22:17.800" v="7195" actId="20577"/>
          <ac:spMkLst>
            <pc:docMk/>
            <pc:sldMk cId="2315174258" sldId="396"/>
            <ac:spMk id="3" creationId="{1F93FBC5-E55D-2126-144E-544A0ECE8155}"/>
          </ac:spMkLst>
        </pc:spChg>
      </pc:sldChg>
      <pc:sldChg chg="addSp modSp new mod">
        <pc:chgData name="Lucas Jellema" userId="7e183fbb-84e0-44b3-9b03-0792bc8d162b" providerId="ADAL" clId="{3D01EE53-E38F-4FDF-A030-26B9AC98D5DF}" dt="2024-11-16T15:58:16.330" v="8997" actId="20577"/>
        <pc:sldMkLst>
          <pc:docMk/>
          <pc:sldMk cId="509935912" sldId="397"/>
        </pc:sldMkLst>
        <pc:spChg chg="mod">
          <ac:chgData name="Lucas Jellema" userId="7e183fbb-84e0-44b3-9b03-0792bc8d162b" providerId="ADAL" clId="{3D01EE53-E38F-4FDF-A030-26B9AC98D5DF}" dt="2024-11-16T09:22:26.209" v="7203" actId="20577"/>
          <ac:spMkLst>
            <pc:docMk/>
            <pc:sldMk cId="509935912" sldId="397"/>
            <ac:spMk id="2" creationId="{2520827A-EB31-9F54-512D-D2675CF9D2A4}"/>
          </ac:spMkLst>
        </pc:spChg>
        <pc:spChg chg="mod">
          <ac:chgData name="Lucas Jellema" userId="7e183fbb-84e0-44b3-9b03-0792bc8d162b" providerId="ADAL" clId="{3D01EE53-E38F-4FDF-A030-26B9AC98D5DF}" dt="2024-11-16T15:58:16.330" v="8997" actId="20577"/>
          <ac:spMkLst>
            <pc:docMk/>
            <pc:sldMk cId="509935912" sldId="397"/>
            <ac:spMk id="3" creationId="{F4812AEF-B015-2D3D-A7FA-45383C5E7CF4}"/>
          </ac:spMkLst>
        </pc:spChg>
        <pc:grpChg chg="add mod">
          <ac:chgData name="Lucas Jellema" userId="7e183fbb-84e0-44b3-9b03-0792bc8d162b" providerId="ADAL" clId="{3D01EE53-E38F-4FDF-A030-26B9AC98D5DF}" dt="2024-11-16T09:24:37.459" v="7330" actId="1076"/>
          <ac:grpSpMkLst>
            <pc:docMk/>
            <pc:sldMk cId="509935912" sldId="397"/>
            <ac:grpSpMk id="6" creationId="{72A14D56-5311-2B55-9AFD-2D6DCC9FBD73}"/>
          </ac:grpSpMkLst>
        </pc:grpChg>
        <pc:picChg chg="add mod">
          <ac:chgData name="Lucas Jellema" userId="7e183fbb-84e0-44b3-9b03-0792bc8d162b" providerId="ADAL" clId="{3D01EE53-E38F-4FDF-A030-26B9AC98D5DF}" dt="2024-11-16T09:23:10.946" v="7230" actId="164"/>
          <ac:picMkLst>
            <pc:docMk/>
            <pc:sldMk cId="509935912" sldId="397"/>
            <ac:picMk id="4" creationId="{CC825CE1-CA89-DDE1-2AAF-58B0141AB39B}"/>
          </ac:picMkLst>
        </pc:picChg>
        <pc:picChg chg="add mod">
          <ac:chgData name="Lucas Jellema" userId="7e183fbb-84e0-44b3-9b03-0792bc8d162b" providerId="ADAL" clId="{3D01EE53-E38F-4FDF-A030-26B9AC98D5DF}" dt="2024-11-16T09:23:10.946" v="7230" actId="164"/>
          <ac:picMkLst>
            <pc:docMk/>
            <pc:sldMk cId="509935912" sldId="397"/>
            <ac:picMk id="5" creationId="{880D4DE4-DDF4-E73F-29ED-6101E136C572}"/>
          </ac:picMkLst>
        </pc:picChg>
      </pc:sldChg>
      <pc:sldChg chg="addSp modSp add mod ord modAnim modNotesTx">
        <pc:chgData name="Lucas Jellema" userId="7e183fbb-84e0-44b3-9b03-0792bc8d162b" providerId="ADAL" clId="{3D01EE53-E38F-4FDF-A030-26B9AC98D5DF}" dt="2024-11-16T15:13:41.296" v="8950" actId="20577"/>
        <pc:sldMkLst>
          <pc:docMk/>
          <pc:sldMk cId="3208227151" sldId="398"/>
        </pc:sldMkLst>
        <pc:spChg chg="mod">
          <ac:chgData name="Lucas Jellema" userId="7e183fbb-84e0-44b3-9b03-0792bc8d162b" providerId="ADAL" clId="{3D01EE53-E38F-4FDF-A030-26B9AC98D5DF}" dt="2024-11-16T09:06:01.775" v="7189" actId="20577"/>
          <ac:spMkLst>
            <pc:docMk/>
            <pc:sldMk cId="3208227151" sldId="398"/>
            <ac:spMk id="2" creationId="{9E3945C9-84F3-C274-7ABE-80A0BBF81A44}"/>
          </ac:spMkLst>
        </pc:spChg>
        <pc:spChg chg="add mod">
          <ac:chgData name="Lucas Jellema" userId="7e183fbb-84e0-44b3-9b03-0792bc8d162b" providerId="ADAL" clId="{3D01EE53-E38F-4FDF-A030-26B9AC98D5DF}" dt="2024-11-16T09:04:59.075" v="7139" actId="13822"/>
          <ac:spMkLst>
            <pc:docMk/>
            <pc:sldMk cId="3208227151" sldId="398"/>
            <ac:spMk id="7" creationId="{7A1F6331-12CC-33CA-F964-66168E015BD3}"/>
          </ac:spMkLst>
        </pc:spChg>
        <pc:spChg chg="mod">
          <ac:chgData name="Lucas Jellema" userId="7e183fbb-84e0-44b3-9b03-0792bc8d162b" providerId="ADAL" clId="{3D01EE53-E38F-4FDF-A030-26B9AC98D5DF}" dt="2024-11-16T09:02:39.029" v="7073" actId="1076"/>
          <ac:spMkLst>
            <pc:docMk/>
            <pc:sldMk cId="3208227151" sldId="398"/>
            <ac:spMk id="9" creationId="{76BF4353-FFF2-BE50-3127-DC57FF4330F1}"/>
          </ac:spMkLst>
        </pc:spChg>
        <pc:spChg chg="mod">
          <ac:chgData name="Lucas Jellema" userId="7e183fbb-84e0-44b3-9b03-0792bc8d162b" providerId="ADAL" clId="{3D01EE53-E38F-4FDF-A030-26B9AC98D5DF}" dt="2024-11-16T09:02:49.899" v="7075" actId="14100"/>
          <ac:spMkLst>
            <pc:docMk/>
            <pc:sldMk cId="3208227151" sldId="398"/>
            <ac:spMk id="10" creationId="{E85400B5-D5E6-3BB5-543F-3D20647311B7}"/>
          </ac:spMkLst>
        </pc:spChg>
        <pc:spChg chg="mod">
          <ac:chgData name="Lucas Jellema" userId="7e183fbb-84e0-44b3-9b03-0792bc8d162b" providerId="ADAL" clId="{3D01EE53-E38F-4FDF-A030-26B9AC98D5DF}" dt="2024-11-16T09:02:53.569" v="7076" actId="14100"/>
          <ac:spMkLst>
            <pc:docMk/>
            <pc:sldMk cId="3208227151" sldId="398"/>
            <ac:spMk id="11" creationId="{DE991C49-A1BA-B78D-C00D-DA3A50BEB069}"/>
          </ac:spMkLst>
        </pc:spChg>
        <pc:spChg chg="mod">
          <ac:chgData name="Lucas Jellema" userId="7e183fbb-84e0-44b3-9b03-0792bc8d162b" providerId="ADAL" clId="{3D01EE53-E38F-4FDF-A030-26B9AC98D5DF}" dt="2024-11-16T09:02:49.899" v="7075" actId="14100"/>
          <ac:spMkLst>
            <pc:docMk/>
            <pc:sldMk cId="3208227151" sldId="398"/>
            <ac:spMk id="13" creationId="{437A8296-6A60-DCA9-D629-5AB9DF74DA75}"/>
          </ac:spMkLst>
        </pc:spChg>
        <pc:spChg chg="mod">
          <ac:chgData name="Lucas Jellema" userId="7e183fbb-84e0-44b3-9b03-0792bc8d162b" providerId="ADAL" clId="{3D01EE53-E38F-4FDF-A030-26B9AC98D5DF}" dt="2024-11-16T09:03:32.459" v="7101"/>
          <ac:spMkLst>
            <pc:docMk/>
            <pc:sldMk cId="3208227151" sldId="398"/>
            <ac:spMk id="14" creationId="{B722E432-9173-7909-2FBE-6B6C0AB61BFD}"/>
          </ac:spMkLst>
        </pc:spChg>
        <pc:spChg chg="mod">
          <ac:chgData name="Lucas Jellema" userId="7e183fbb-84e0-44b3-9b03-0792bc8d162b" providerId="ADAL" clId="{3D01EE53-E38F-4FDF-A030-26B9AC98D5DF}" dt="2024-11-16T09:03:46.598" v="7111" actId="20577"/>
          <ac:spMkLst>
            <pc:docMk/>
            <pc:sldMk cId="3208227151" sldId="398"/>
            <ac:spMk id="15" creationId="{D431DE45-228F-342A-FAAA-096343735423}"/>
          </ac:spMkLst>
        </pc:spChg>
        <pc:spChg chg="add mod">
          <ac:chgData name="Lucas Jellema" userId="7e183fbb-84e0-44b3-9b03-0792bc8d162b" providerId="ADAL" clId="{3D01EE53-E38F-4FDF-A030-26B9AC98D5DF}" dt="2024-11-16T09:04:52.289" v="7138" actId="13822"/>
          <ac:spMkLst>
            <pc:docMk/>
            <pc:sldMk cId="3208227151" sldId="398"/>
            <ac:spMk id="16" creationId="{A8DD289D-8722-1D6E-0426-CD8C134B2F04}"/>
          </ac:spMkLst>
        </pc:spChg>
        <pc:spChg chg="mod">
          <ac:chgData name="Lucas Jellema" userId="7e183fbb-84e0-44b3-9b03-0792bc8d162b" providerId="ADAL" clId="{3D01EE53-E38F-4FDF-A030-26B9AC98D5DF}" dt="2024-11-16T09:05:48.177" v="7181" actId="1076"/>
          <ac:spMkLst>
            <pc:docMk/>
            <pc:sldMk cId="3208227151" sldId="398"/>
            <ac:spMk id="20" creationId="{640875C6-A064-5A63-3681-965BC4D96619}"/>
          </ac:spMkLst>
        </pc:spChg>
        <pc:picChg chg="mod">
          <ac:chgData name="Lucas Jellema" userId="7e183fbb-84e0-44b3-9b03-0792bc8d162b" providerId="ADAL" clId="{3D01EE53-E38F-4FDF-A030-26B9AC98D5DF}" dt="2024-11-16T09:05:40.154" v="7177" actId="14100"/>
          <ac:picMkLst>
            <pc:docMk/>
            <pc:sldMk cId="3208227151" sldId="398"/>
            <ac:picMk id="4" creationId="{A08788D1-52E5-157E-84F4-68E6E424B469}"/>
          </ac:picMkLst>
        </pc:picChg>
        <pc:picChg chg="mod">
          <ac:chgData name="Lucas Jellema" userId="7e183fbb-84e0-44b3-9b03-0792bc8d162b" providerId="ADAL" clId="{3D01EE53-E38F-4FDF-A030-26B9AC98D5DF}" dt="2024-11-16T09:05:40.154" v="7177" actId="14100"/>
          <ac:picMkLst>
            <pc:docMk/>
            <pc:sldMk cId="3208227151" sldId="398"/>
            <ac:picMk id="6" creationId="{88F9D8B9-8A7A-F89E-40CF-676D462836D0}"/>
          </ac:picMkLst>
        </pc:picChg>
        <pc:picChg chg="mod">
          <ac:chgData name="Lucas Jellema" userId="7e183fbb-84e0-44b3-9b03-0792bc8d162b" providerId="ADAL" clId="{3D01EE53-E38F-4FDF-A030-26B9AC98D5DF}" dt="2024-11-16T09:04:20.752" v="7134" actId="14100"/>
          <ac:picMkLst>
            <pc:docMk/>
            <pc:sldMk cId="3208227151" sldId="398"/>
            <ac:picMk id="12" creationId="{4A8FA27F-4CF5-90EE-5DC4-D10B1A842F76}"/>
          </ac:picMkLst>
        </pc:picChg>
        <pc:picChg chg="mod">
          <ac:chgData name="Lucas Jellema" userId="7e183fbb-84e0-44b3-9b03-0792bc8d162b" providerId="ADAL" clId="{3D01EE53-E38F-4FDF-A030-26B9AC98D5DF}" dt="2024-11-16T09:05:43.791" v="7178" actId="1076"/>
          <ac:picMkLst>
            <pc:docMk/>
            <pc:sldMk cId="3208227151" sldId="398"/>
            <ac:picMk id="17" creationId="{5503D20C-AB0E-7CFF-CD42-27038754BA78}"/>
          </ac:picMkLst>
        </pc:picChg>
        <pc:cxnChg chg="mod">
          <ac:chgData name="Lucas Jellema" userId="7e183fbb-84e0-44b3-9b03-0792bc8d162b" providerId="ADAL" clId="{3D01EE53-E38F-4FDF-A030-26B9AC98D5DF}" dt="2024-11-16T09:03:19.459" v="7094" actId="14100"/>
          <ac:cxnSpMkLst>
            <pc:docMk/>
            <pc:sldMk cId="3208227151" sldId="398"/>
            <ac:cxnSpMk id="8" creationId="{45173184-49DA-3E7C-3E93-0D0EC2B97AE6}"/>
          </ac:cxnSpMkLst>
        </pc:cxnChg>
      </pc:sldChg>
      <pc:sldChg chg="addSp modSp new mod modAnim">
        <pc:chgData name="Lucas Jellema" userId="7e183fbb-84e0-44b3-9b03-0792bc8d162b" providerId="ADAL" clId="{3D01EE53-E38F-4FDF-A030-26B9AC98D5DF}" dt="2024-11-16T15:09:49.617" v="8710"/>
        <pc:sldMkLst>
          <pc:docMk/>
          <pc:sldMk cId="1723778200" sldId="399"/>
        </pc:sldMkLst>
        <pc:spChg chg="mod">
          <ac:chgData name="Lucas Jellema" userId="7e183fbb-84e0-44b3-9b03-0792bc8d162b" providerId="ADAL" clId="{3D01EE53-E38F-4FDF-A030-26B9AC98D5DF}" dt="2024-11-16T15:06:45.823" v="8389" actId="20577"/>
          <ac:spMkLst>
            <pc:docMk/>
            <pc:sldMk cId="1723778200" sldId="399"/>
            <ac:spMk id="2" creationId="{6600BA30-BB33-8CE0-EBE3-5DBEFF0A426B}"/>
          </ac:spMkLst>
        </pc:spChg>
        <pc:spChg chg="mod">
          <ac:chgData name="Lucas Jellema" userId="7e183fbb-84e0-44b3-9b03-0792bc8d162b" providerId="ADAL" clId="{3D01EE53-E38F-4FDF-A030-26B9AC98D5DF}" dt="2024-11-16T15:09:17.471" v="8704" actId="20577"/>
          <ac:spMkLst>
            <pc:docMk/>
            <pc:sldMk cId="1723778200" sldId="399"/>
            <ac:spMk id="3" creationId="{E5232791-94A2-6F7A-B0F3-05DA970067F4}"/>
          </ac:spMkLst>
        </pc:spChg>
        <pc:picChg chg="add mod">
          <ac:chgData name="Lucas Jellema" userId="7e183fbb-84e0-44b3-9b03-0792bc8d162b" providerId="ADAL" clId="{3D01EE53-E38F-4FDF-A030-26B9AC98D5DF}" dt="2024-11-16T15:07:25.704" v="8434" actId="1076"/>
          <ac:picMkLst>
            <pc:docMk/>
            <pc:sldMk cId="1723778200" sldId="399"/>
            <ac:picMk id="4" creationId="{B8ED2A53-D11F-F216-978C-18A648BE854B}"/>
          </ac:picMkLst>
        </pc:picChg>
        <pc:picChg chg="add mod">
          <ac:chgData name="Lucas Jellema" userId="7e183fbb-84e0-44b3-9b03-0792bc8d162b" providerId="ADAL" clId="{3D01EE53-E38F-4FDF-A030-26B9AC98D5DF}" dt="2024-11-16T15:07:31.591" v="8436" actId="1076"/>
          <ac:picMkLst>
            <pc:docMk/>
            <pc:sldMk cId="1723778200" sldId="399"/>
            <ac:picMk id="5" creationId="{84AD297B-4F77-2C23-0D4F-B384C1B20C82}"/>
          </ac:picMkLst>
        </pc:picChg>
      </pc:sldChg>
      <pc:sldChg chg="modSp add">
        <pc:chgData name="Lucas Jellema" userId="7e183fbb-84e0-44b3-9b03-0792bc8d162b" providerId="ADAL" clId="{3D01EE53-E38F-4FDF-A030-26B9AC98D5DF}" dt="2024-11-16T15:12:17.465" v="8802" actId="20577"/>
        <pc:sldMkLst>
          <pc:docMk/>
          <pc:sldMk cId="2890974287" sldId="400"/>
        </pc:sldMkLst>
        <pc:spChg chg="mod">
          <ac:chgData name="Lucas Jellema" userId="7e183fbb-84e0-44b3-9b03-0792bc8d162b" providerId="ADAL" clId="{3D01EE53-E38F-4FDF-A030-26B9AC98D5DF}" dt="2024-11-16T15:12:17.465" v="8802" actId="20577"/>
          <ac:spMkLst>
            <pc:docMk/>
            <pc:sldMk cId="2890974287" sldId="400"/>
            <ac:spMk id="3" creationId="{7D7C4033-1C71-696C-81D2-417B7630FEE7}"/>
          </ac:spMkLst>
        </pc:spChg>
        <pc:spChg chg="mod">
          <ac:chgData name="Lucas Jellema" userId="7e183fbb-84e0-44b3-9b03-0792bc8d162b" providerId="ADAL" clId="{3D01EE53-E38F-4FDF-A030-26B9AC98D5DF}" dt="2024-11-16T15:11:28.742" v="8721" actId="113"/>
          <ac:spMkLst>
            <pc:docMk/>
            <pc:sldMk cId="2890974287" sldId="400"/>
            <ac:spMk id="4" creationId="{76E49620-9C8F-8CC3-1087-98EF5EBC0341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668FAF5-D8C4-4B13-B622-8E3A15ECDCF0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65E01-4E95-42BF-935C-A5CB304354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2399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36550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5321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9863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703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https://forms.office.com/e/a2my57Ydds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26451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https://forms.office.com/e/a2my57Ydds</a:t>
            </a:r>
          </a:p>
          <a:p>
            <a:endParaRPr lang="en-US" dirty="0"/>
          </a:p>
          <a:p>
            <a:r>
              <a:rPr lang="en-US" dirty="0"/>
              <a:t>select * from </a:t>
            </a:r>
            <a:r>
              <a:rPr lang="en-US" dirty="0" err="1"/>
              <a:t>read_csv_auto</a:t>
            </a:r>
            <a:r>
              <a:rPr lang="en-US" dirty="0"/>
              <a:t>('https://raw.githubusercontent.com/lucasjellema/informatica-databases/refs/heads/main/survey/survey_results.csv’);</a:t>
            </a:r>
          </a:p>
          <a:p>
            <a:endParaRPr lang="en-US" dirty="0"/>
          </a:p>
          <a:p>
            <a:r>
              <a:rPr lang="en-US" dirty="0" err="1"/>
              <a:t>kopieer</a:t>
            </a:r>
            <a:r>
              <a:rPr lang="en-US" dirty="0"/>
              <a:t> </a:t>
            </a:r>
            <a:r>
              <a:rPr lang="en-US" dirty="0" err="1"/>
              <a:t>inhoud</a:t>
            </a:r>
            <a:r>
              <a:rPr lang="en-US" dirty="0"/>
              <a:t> Excel file </a:t>
            </a:r>
            <a:r>
              <a:rPr lang="en-US" dirty="0" err="1"/>
              <a:t>naar</a:t>
            </a:r>
            <a:r>
              <a:rPr lang="en-US" dirty="0"/>
              <a:t> CSV survey_results.csv</a:t>
            </a:r>
          </a:p>
          <a:p>
            <a:r>
              <a:rPr lang="en-US" dirty="0"/>
              <a:t>commit &amp; push </a:t>
            </a:r>
            <a:r>
              <a:rPr lang="en-US" dirty="0" err="1"/>
              <a:t>naar</a:t>
            </a:r>
            <a:r>
              <a:rPr lang="en-US" dirty="0"/>
              <a:t> GitHub</a:t>
            </a:r>
          </a:p>
          <a:p>
            <a:r>
              <a:rPr lang="en-US" dirty="0" err="1"/>
              <a:t>creëer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insert from select  </a:t>
            </a:r>
            <a:r>
              <a:rPr lang="en-US" dirty="0" err="1"/>
              <a:t>read_csv</a:t>
            </a:r>
            <a:endParaRPr lang="en-US" dirty="0"/>
          </a:p>
          <a:p>
            <a:r>
              <a:rPr lang="en-US" dirty="0"/>
              <a:t>query tegen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E65E01-4E95-42BF-935C-A5CB3043540A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15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BC3CB-B437-E92A-4D83-39C2F25216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84547BB-7E19-EA60-CA6C-72EA6A6B7C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B9124A-69F4-C8C2-21F1-CD2D2C57E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4AB256-5A67-7BC1-BF72-DF73F337F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F1C4E7-2210-8432-12DE-72CB7A43D3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1310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BD5A4-AA0F-F1AE-58C2-7D7E97A7F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86C1A2-D044-CF61-E70D-F307AB66AD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4DCD7F-4B13-61F6-F703-AA2E05116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73FD2-16FC-7C8B-5FBC-49CE1B603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A0614A-7BDC-4F5B-C997-B9768275A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4381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197FB6-9F75-F546-46B3-623B666BE3F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C77C48-F83D-5679-BE05-9B1E84C79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5B4C36-F1E5-789F-59A4-0DCB38FCB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9255FF-878E-0D77-1B05-31E187C284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E9DD8-74E3-E242-9AE2-35F2D415D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20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288C1-2EB8-AFB5-199D-2571616144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BA00-7BA4-0C7D-AA1C-D86A10F14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FACFA3-717E-1910-35F4-437D1C045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D0C774-287F-3A8D-AA14-40999F1E9B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5F4D4B-C67A-208F-003D-78CF02468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1793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15C4C0-BF9C-4C5A-8149-AFA36BB9D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DEC89-F244-6747-7A00-0E4DA7431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E0CCAE-B568-7459-ABCC-6F7A11ABD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41127-77DB-2F86-F834-7F5A3A584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16EBEA-C62F-BD68-DD9B-EB793829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76741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DD73F1-8FC2-D46A-C780-B855E4E4A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1084AC-7492-2F21-91AB-B08F6F0416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BF1B57-5841-6475-6850-710EEDCF59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084FB3-FF96-2268-72F9-71902C726A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67A0E32-819F-AC47-7D31-844E0589D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17FAE1-7834-7168-8C72-0DB153FCE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21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E1CDE-751D-BD20-02D7-CD36AF0DF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368481-57A5-C9FB-805D-EA8F292640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616E67-CD6F-23FA-AE5B-04120261F1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730C775-21B0-ABA4-7CCF-384DB57A79F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58236C-3E13-ECC3-7553-C177E675CC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D26A10F-0D6E-5F19-600D-8B134AA4EB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FD8F58-DE22-357C-D0F4-0D66276A9D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A2F5A2D-7DDB-97B3-09C5-346BB361C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9725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0248A-E208-6DB3-587F-7FBE304D45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A5EBF9A-D304-CFE0-0244-E3A0C897AF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2F022C-C4DC-5CE0-7BDF-DCA7E3D0A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D3502E-B9B1-33C1-7AA9-53DBDDF0E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459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30ABE3-4156-561E-D0DB-E9E4994B9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9C0BD3E-6527-84C4-5544-7F7E77673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22E68-AFD5-C2A1-53A2-9F6C01E25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52410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4741C-7A96-29A9-609D-7D37AA607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EE296-16CB-BCE7-989B-A679D7E7F7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C6CF66-9A50-7215-5CD9-12016E38E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5A78478-308E-432D-2070-F1D5361D4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05183C-4223-1B19-086C-54199BD6F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059EDB-EDBA-D9BD-C101-652B5A9ED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99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9D4F2-2081-062A-CFD3-AE761F71A0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93736B-34DA-7D12-DCB4-2994924CFF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6EEB07-AEE2-6307-48FC-CA8D7307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CA8E29-FF5A-2659-0858-522B83A167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9E7502-8F34-4F0B-BE1D-76EEE4211C90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F94950-0B24-5C01-00EF-027397A29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04BF9C-42D4-37CE-3824-1688D967E5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979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689CF-070F-E0DD-3DC1-26C8DC4FF9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E8C50D-A127-7331-8000-329FF9D544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FDA41E-254E-E01D-01D5-5C323E989B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9E7502-8F34-4F0B-BE1D-76EEE4211C90}" type="datetimeFigureOut">
              <a:rPr lang="en-US" smtClean="0"/>
              <a:t>16-Nov-24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6D0E88-0F6F-56F7-363C-7EA62C0C27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211502-8A26-5523-EDAA-87D601B3BD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9A6ACB1-C40C-4CB2-8F03-FB6939F04FC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3177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jpg"/><Relationship Id="rId9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16B1FD-2B6F-74EB-CC78-227060C491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7A45773-A54F-C259-C920-F35007ADA2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859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4F869-9649-79E6-5478-B4716731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DELETE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8AB944-4901-B6F0-FA92-CA678973E2E2}"/>
              </a:ext>
            </a:extLst>
          </p:cNvPr>
          <p:cNvSpPr txBox="1">
            <a:spLocks/>
          </p:cNvSpPr>
          <p:nvPr/>
        </p:nvSpPr>
        <p:spPr>
          <a:xfrm>
            <a:off x="838200" y="1732540"/>
            <a:ext cx="11353800" cy="4643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delete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from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imdb_actors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a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where  </a:t>
            </a:r>
            <a:r>
              <a:rPr lang="en-US" b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a.identifier</a:t>
            </a: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 = 215 </a:t>
            </a:r>
            <a:b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-- potential multirow delete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delete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from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imdb_actors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a 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where  </a:t>
            </a:r>
            <a:r>
              <a:rPr lang="en-US" b="0" dirty="0" err="1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a.</a:t>
            </a:r>
            <a:r>
              <a:rPr lang="en-US" dirty="0" err="1">
                <a:solidFill>
                  <a:srgbClr val="FFC000"/>
                </a:solidFill>
                <a:latin typeface="Consolas" panose="020B0609020204030204" pitchFamily="49" charset="0"/>
              </a:rPr>
              <a:t>"First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 Name"</a:t>
            </a: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 = 'Darro'</a:t>
            </a:r>
            <a:endParaRPr lang="en-US" dirty="0">
              <a:solidFill>
                <a:srgbClr val="FFC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574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4F869-9649-79E6-5478-B4716731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8AB944-4901-B6F0-FA92-CA678973E2E2}"/>
              </a:ext>
            </a:extLst>
          </p:cNvPr>
          <p:cNvSpPr txBox="1">
            <a:spLocks/>
          </p:cNvSpPr>
          <p:nvPr/>
        </p:nvSpPr>
        <p:spPr>
          <a:xfrm>
            <a:off x="838200" y="2081463"/>
            <a:ext cx="11353800" cy="4643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INSERT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accent6">
                    <a:lumMod val="75000"/>
                  </a:schemeClr>
                </a:solidFill>
                <a:effectLst/>
                <a:latin typeface="Consolas" panose="020B0609020204030204" pitchFamily="49" charset="0"/>
              </a:rPr>
              <a:t>INTO   </a:t>
            </a: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imdb_actors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(identifier, "Last Name", "First Name")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VALUES </a:t>
            </a:r>
            <a:endParaRPr lang="en-US" dirty="0">
              <a:solidFill>
                <a:srgbClr val="FFC000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(301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,'Freeman', 'Norman'</a:t>
            </a: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endParaRPr lang="en-US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2194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4F869-9649-79E6-5478-B4716731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8AB944-4901-B6F0-FA92-CA678973E2E2}"/>
              </a:ext>
            </a:extLst>
          </p:cNvPr>
          <p:cNvSpPr txBox="1">
            <a:spLocks/>
          </p:cNvSpPr>
          <p:nvPr/>
        </p:nvSpPr>
        <p:spPr>
          <a:xfrm>
            <a:off x="838200" y="1696441"/>
            <a:ext cx="11353800" cy="46431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UPDATE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imdb_actors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SET "Relationship Status" = 'Single'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identifier = 206</a:t>
            </a:r>
          </a:p>
          <a:p>
            <a:pPr marL="0" indent="0">
              <a:buNone/>
            </a:pPr>
            <a:b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</a:br>
            <a:r>
              <a:rPr lang="en-US" dirty="0">
                <a:solidFill>
                  <a:schemeClr val="accent5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-- possible multirow update</a:t>
            </a:r>
          </a:p>
          <a:p>
            <a:pPr marL="0" indent="0">
              <a:buNone/>
            </a:pPr>
            <a: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UPDATE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imdb_actors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a 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SET "Country Reference" = 410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"Country Reference" = 11</a:t>
            </a:r>
          </a:p>
        </p:txBody>
      </p:sp>
    </p:spTree>
    <p:extLst>
      <p:ext uri="{BB962C8B-B14F-4D97-AF65-F5344CB8AC3E}">
        <p14:creationId xmlns:p14="http://schemas.microsoft.com/office/powerpoint/2010/main" val="3411679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B4F869-9649-79E6-5478-B471673190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UPDATE – meerdere </a:t>
            </a:r>
            <a:r>
              <a:rPr lang="en-US" dirty="0" err="1"/>
              <a:t>kolommen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68AB944-4901-B6F0-FA92-CA678973E2E2}"/>
              </a:ext>
            </a:extLst>
          </p:cNvPr>
          <p:cNvSpPr txBox="1">
            <a:spLocks/>
          </p:cNvSpPr>
          <p:nvPr/>
        </p:nvSpPr>
        <p:spPr>
          <a:xfrm>
            <a:off x="838200" y="2081463"/>
            <a:ext cx="11353800" cy="464318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Consolas" panose="020B0609020204030204" pitchFamily="49" charset="0"/>
              </a:rPr>
              <a:t>UPDATE</a:t>
            </a:r>
          </a:p>
          <a:p>
            <a:pPr marL="0" indent="0">
              <a:buNone/>
            </a:pPr>
            <a:r>
              <a:rPr lang="en-US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imdb_movies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m </a:t>
            </a:r>
          </a:p>
          <a:p>
            <a:pPr marL="0" indent="0">
              <a:buNone/>
            </a:pP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SET Genre = 'Scary' , "Age Indication" = 'PG-13'</a:t>
            </a:r>
          </a:p>
          <a:p>
            <a:pPr marL="0" indent="0">
              <a:buNone/>
            </a:pPr>
            <a:r>
              <a:rPr lang="en-US" b="0" dirty="0">
                <a:solidFill>
                  <a:srgbClr val="FFC000"/>
                </a:solidFill>
                <a:effectLst/>
                <a:latin typeface="Consolas" panose="020B0609020204030204" pitchFamily="49" charset="0"/>
              </a:rPr>
              <a:t>WHERE </a:t>
            </a:r>
            <a:r>
              <a:rPr lang="en-US" dirty="0">
                <a:solidFill>
                  <a:srgbClr val="FFC000"/>
                </a:solidFill>
                <a:latin typeface="Consolas" panose="020B0609020204030204" pitchFamily="49" charset="0"/>
              </a:rPr>
              <a:t>Genre = 'Horror'</a:t>
            </a:r>
          </a:p>
        </p:txBody>
      </p:sp>
    </p:spTree>
    <p:extLst>
      <p:ext uri="{BB962C8B-B14F-4D97-AF65-F5344CB8AC3E}">
        <p14:creationId xmlns:p14="http://schemas.microsoft.com/office/powerpoint/2010/main" val="4004241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12E7CC5-C78B-4EBD-9565-3FA00FAA6C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lipboard with solid fill">
            <a:extLst>
              <a:ext uri="{FF2B5EF4-FFF2-40B4-BE49-F238E27FC236}">
                <a16:creationId xmlns:a16="http://schemas.microsoft.com/office/drawing/2014/main" id="{3A8C2860-C8D0-8160-D331-68A0217033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988" y="1744515"/>
            <a:ext cx="3368969" cy="3368969"/>
          </a:xfrm>
          <a:prstGeom prst="rect">
            <a:avLst/>
          </a:prstGeom>
        </p:spPr>
      </p:pic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3A4529A5-F675-429F-8044-01372BB134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9992" y="0"/>
            <a:ext cx="7562008" cy="6858000"/>
          </a:xfrm>
          <a:custGeom>
            <a:avLst/>
            <a:gdLst>
              <a:gd name="connsiteX0" fmla="*/ 7529613 w 7529613"/>
              <a:gd name="connsiteY0" fmla="*/ 0 h 6858000"/>
              <a:gd name="connsiteX1" fmla="*/ 1222331 w 7529613"/>
              <a:gd name="connsiteY1" fmla="*/ 0 h 6858000"/>
              <a:gd name="connsiteX2" fmla="*/ 1126483 w 7529613"/>
              <a:gd name="connsiteY2" fmla="*/ 148742 h 6858000"/>
              <a:gd name="connsiteX3" fmla="*/ 767554 w 7529613"/>
              <a:gd name="connsiteY3" fmla="*/ 819975 h 6858000"/>
              <a:gd name="connsiteX4" fmla="*/ 742103 w 7529613"/>
              <a:gd name="connsiteY4" fmla="*/ 854514 h 6858000"/>
              <a:gd name="connsiteX5" fmla="*/ 785881 w 7529613"/>
              <a:gd name="connsiteY5" fmla="*/ 750263 h 6858000"/>
              <a:gd name="connsiteX6" fmla="*/ 978978 w 7529613"/>
              <a:gd name="connsiteY6" fmla="*/ 331786 h 6858000"/>
              <a:gd name="connsiteX7" fmla="*/ 1155717 w 7529613"/>
              <a:gd name="connsiteY7" fmla="*/ 0 h 6858000"/>
              <a:gd name="connsiteX8" fmla="*/ 1098249 w 7529613"/>
              <a:gd name="connsiteY8" fmla="*/ 0 h 6858000"/>
              <a:gd name="connsiteX9" fmla="*/ 991458 w 7529613"/>
              <a:gd name="connsiteY9" fmla="*/ 196614 h 6858000"/>
              <a:gd name="connsiteX10" fmla="*/ 493941 w 7529613"/>
              <a:gd name="connsiteY10" fmla="*/ 1371196 h 6858000"/>
              <a:gd name="connsiteX11" fmla="*/ 46485 w 7529613"/>
              <a:gd name="connsiteY11" fmla="*/ 3331516 h 6858000"/>
              <a:gd name="connsiteX12" fmla="*/ 12252 w 7529613"/>
              <a:gd name="connsiteY12" fmla="*/ 4357388 h 6858000"/>
              <a:gd name="connsiteX13" fmla="*/ 170821 w 7529613"/>
              <a:gd name="connsiteY13" fmla="*/ 5552906 h 6858000"/>
              <a:gd name="connsiteX14" fmla="*/ 537265 w 7529613"/>
              <a:gd name="connsiteY14" fmla="*/ 6828295 h 6858000"/>
              <a:gd name="connsiteX15" fmla="*/ 549692 w 7529613"/>
              <a:gd name="connsiteY15" fmla="*/ 6858000 h 6858000"/>
              <a:gd name="connsiteX16" fmla="*/ 602234 w 7529613"/>
              <a:gd name="connsiteY16" fmla="*/ 6858000 h 6858000"/>
              <a:gd name="connsiteX17" fmla="*/ 595414 w 7529613"/>
              <a:gd name="connsiteY17" fmla="*/ 6841549 h 6858000"/>
              <a:gd name="connsiteX18" fmla="*/ 364260 w 7529613"/>
              <a:gd name="connsiteY18" fmla="*/ 6142729 h 6858000"/>
              <a:gd name="connsiteX19" fmla="*/ 213071 w 7529613"/>
              <a:gd name="connsiteY19" fmla="*/ 5513923 h 6858000"/>
              <a:gd name="connsiteX20" fmla="*/ 211290 w 7529613"/>
              <a:gd name="connsiteY20" fmla="*/ 5480401 h 6858000"/>
              <a:gd name="connsiteX21" fmla="*/ 311446 w 7529613"/>
              <a:gd name="connsiteY21" fmla="*/ 5830359 h 6858000"/>
              <a:gd name="connsiteX22" fmla="*/ 622963 w 7529613"/>
              <a:gd name="connsiteY22" fmla="*/ 6670527 h 6858000"/>
              <a:gd name="connsiteX23" fmla="*/ 710464 w 7529613"/>
              <a:gd name="connsiteY23" fmla="*/ 6858000 h 6858000"/>
              <a:gd name="connsiteX24" fmla="*/ 7529613 w 7529613"/>
              <a:gd name="connsiteY2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529613" h="6858000">
                <a:moveTo>
                  <a:pt x="7529613" y="0"/>
                </a:moveTo>
                <a:lnTo>
                  <a:pt x="1222331" y="0"/>
                </a:lnTo>
                <a:lnTo>
                  <a:pt x="1126483" y="148742"/>
                </a:lnTo>
                <a:cubicBezTo>
                  <a:pt x="995323" y="365513"/>
                  <a:pt x="876174" y="589569"/>
                  <a:pt x="767554" y="819975"/>
                </a:cubicBezTo>
                <a:cubicBezTo>
                  <a:pt x="762210" y="833492"/>
                  <a:pt x="753441" y="845393"/>
                  <a:pt x="742103" y="854514"/>
                </a:cubicBezTo>
                <a:cubicBezTo>
                  <a:pt x="756737" y="819849"/>
                  <a:pt x="770991" y="784928"/>
                  <a:pt x="785881" y="750263"/>
                </a:cubicBezTo>
                <a:cubicBezTo>
                  <a:pt x="846713" y="608712"/>
                  <a:pt x="910948" y="469145"/>
                  <a:pt x="978978" y="331786"/>
                </a:cubicBezTo>
                <a:lnTo>
                  <a:pt x="1155717" y="0"/>
                </a:lnTo>
                <a:lnTo>
                  <a:pt x="1098249" y="0"/>
                </a:lnTo>
                <a:lnTo>
                  <a:pt x="991458" y="196614"/>
                </a:lnTo>
                <a:cubicBezTo>
                  <a:pt x="797017" y="573253"/>
                  <a:pt x="633548" y="966066"/>
                  <a:pt x="493941" y="1371196"/>
                </a:cubicBezTo>
                <a:cubicBezTo>
                  <a:pt x="276630" y="2007265"/>
                  <a:pt x="126659" y="2664286"/>
                  <a:pt x="46485" y="3331516"/>
                </a:cubicBezTo>
                <a:cubicBezTo>
                  <a:pt x="4488" y="3672965"/>
                  <a:pt x="-14219" y="4013908"/>
                  <a:pt x="12252" y="4357388"/>
                </a:cubicBezTo>
                <a:cubicBezTo>
                  <a:pt x="43558" y="4758899"/>
                  <a:pt x="90773" y="5157998"/>
                  <a:pt x="170821" y="5552906"/>
                </a:cubicBezTo>
                <a:cubicBezTo>
                  <a:pt x="259109" y="5988893"/>
                  <a:pt x="378967" y="6414594"/>
                  <a:pt x="537265" y="6828295"/>
                </a:cubicBezTo>
                <a:lnTo>
                  <a:pt x="549692" y="6858000"/>
                </a:lnTo>
                <a:lnTo>
                  <a:pt x="602234" y="6858000"/>
                </a:lnTo>
                <a:lnTo>
                  <a:pt x="595414" y="6841549"/>
                </a:lnTo>
                <a:cubicBezTo>
                  <a:pt x="507884" y="6614016"/>
                  <a:pt x="431296" y="6380817"/>
                  <a:pt x="364260" y="6142729"/>
                </a:cubicBezTo>
                <a:cubicBezTo>
                  <a:pt x="305974" y="5935370"/>
                  <a:pt x="262958" y="5723695"/>
                  <a:pt x="213071" y="5513923"/>
                </a:cubicBezTo>
                <a:cubicBezTo>
                  <a:pt x="211892" y="5502788"/>
                  <a:pt x="211299" y="5491601"/>
                  <a:pt x="211290" y="5480401"/>
                </a:cubicBezTo>
                <a:cubicBezTo>
                  <a:pt x="247814" y="5607635"/>
                  <a:pt x="276958" y="5719759"/>
                  <a:pt x="311446" y="5830359"/>
                </a:cubicBezTo>
                <a:cubicBezTo>
                  <a:pt x="401357" y="6118381"/>
                  <a:pt x="505060" y="6398531"/>
                  <a:pt x="622963" y="6670527"/>
                </a:cubicBezTo>
                <a:lnTo>
                  <a:pt x="710464" y="6858000"/>
                </a:lnTo>
                <a:lnTo>
                  <a:pt x="7529613" y="6858000"/>
                </a:lnTo>
                <a:close/>
              </a:path>
            </a:pathLst>
          </a:custGeom>
          <a:solidFill>
            <a:schemeClr val="accent2"/>
          </a:solidFill>
          <a:ln w="685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409416-8493-E09D-85AD-288A8D350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2061" y="762538"/>
            <a:ext cx="5649349" cy="319986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Introductie </a:t>
            </a:r>
            <a:b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sz="6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Survey</a:t>
            </a:r>
          </a:p>
        </p:txBody>
      </p:sp>
      <p:sp>
        <p:nvSpPr>
          <p:cNvPr id="14" name="sketch line">
            <a:extLst>
              <a:ext uri="{FF2B5EF4-FFF2-40B4-BE49-F238E27FC236}">
                <a16:creationId xmlns:a16="http://schemas.microsoft.com/office/drawing/2014/main" id="{63DAB858-5A0C-4AFF-AAC6-705EDF8DB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17682" y="4043302"/>
            <a:ext cx="5303520" cy="18288"/>
          </a:xfrm>
          <a:custGeom>
            <a:avLst/>
            <a:gdLst>
              <a:gd name="connsiteX0" fmla="*/ 0 w 5303520"/>
              <a:gd name="connsiteY0" fmla="*/ 0 h 18288"/>
              <a:gd name="connsiteX1" fmla="*/ 556870 w 5303520"/>
              <a:gd name="connsiteY1" fmla="*/ 0 h 18288"/>
              <a:gd name="connsiteX2" fmla="*/ 1272845 w 5303520"/>
              <a:gd name="connsiteY2" fmla="*/ 0 h 18288"/>
              <a:gd name="connsiteX3" fmla="*/ 1882750 w 5303520"/>
              <a:gd name="connsiteY3" fmla="*/ 0 h 18288"/>
              <a:gd name="connsiteX4" fmla="*/ 2439619 w 5303520"/>
              <a:gd name="connsiteY4" fmla="*/ 0 h 18288"/>
              <a:gd name="connsiteX5" fmla="*/ 3155594 w 5303520"/>
              <a:gd name="connsiteY5" fmla="*/ 0 h 18288"/>
              <a:gd name="connsiteX6" fmla="*/ 3818534 w 5303520"/>
              <a:gd name="connsiteY6" fmla="*/ 0 h 18288"/>
              <a:gd name="connsiteX7" fmla="*/ 4481474 w 5303520"/>
              <a:gd name="connsiteY7" fmla="*/ 0 h 18288"/>
              <a:gd name="connsiteX8" fmla="*/ 5303520 w 5303520"/>
              <a:gd name="connsiteY8" fmla="*/ 0 h 18288"/>
              <a:gd name="connsiteX9" fmla="*/ 5303520 w 5303520"/>
              <a:gd name="connsiteY9" fmla="*/ 18288 h 18288"/>
              <a:gd name="connsiteX10" fmla="*/ 4746650 w 5303520"/>
              <a:gd name="connsiteY10" fmla="*/ 18288 h 18288"/>
              <a:gd name="connsiteX11" fmla="*/ 4242816 w 5303520"/>
              <a:gd name="connsiteY11" fmla="*/ 18288 h 18288"/>
              <a:gd name="connsiteX12" fmla="*/ 3526841 w 5303520"/>
              <a:gd name="connsiteY12" fmla="*/ 18288 h 18288"/>
              <a:gd name="connsiteX13" fmla="*/ 2969971 w 5303520"/>
              <a:gd name="connsiteY13" fmla="*/ 18288 h 18288"/>
              <a:gd name="connsiteX14" fmla="*/ 2253996 w 5303520"/>
              <a:gd name="connsiteY14" fmla="*/ 18288 h 18288"/>
              <a:gd name="connsiteX15" fmla="*/ 1484986 w 5303520"/>
              <a:gd name="connsiteY15" fmla="*/ 18288 h 18288"/>
              <a:gd name="connsiteX16" fmla="*/ 875081 w 5303520"/>
              <a:gd name="connsiteY16" fmla="*/ 18288 h 18288"/>
              <a:gd name="connsiteX17" fmla="*/ 0 w 5303520"/>
              <a:gd name="connsiteY17" fmla="*/ 18288 h 18288"/>
              <a:gd name="connsiteX18" fmla="*/ 0 w 530352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303520" h="18288" fill="none" extrusionOk="0">
                <a:moveTo>
                  <a:pt x="0" y="0"/>
                </a:moveTo>
                <a:cubicBezTo>
                  <a:pt x="191807" y="-19560"/>
                  <a:pt x="373092" y="14032"/>
                  <a:pt x="556870" y="0"/>
                </a:cubicBezTo>
                <a:cubicBezTo>
                  <a:pt x="740648" y="-14032"/>
                  <a:pt x="1109645" y="5886"/>
                  <a:pt x="1272845" y="0"/>
                </a:cubicBezTo>
                <a:cubicBezTo>
                  <a:pt x="1436045" y="-5886"/>
                  <a:pt x="1723352" y="-21940"/>
                  <a:pt x="1882750" y="0"/>
                </a:cubicBezTo>
                <a:cubicBezTo>
                  <a:pt x="2042148" y="21940"/>
                  <a:pt x="2308812" y="-23394"/>
                  <a:pt x="2439619" y="0"/>
                </a:cubicBezTo>
                <a:cubicBezTo>
                  <a:pt x="2570426" y="23394"/>
                  <a:pt x="2936980" y="-3315"/>
                  <a:pt x="3155594" y="0"/>
                </a:cubicBezTo>
                <a:cubicBezTo>
                  <a:pt x="3374208" y="3315"/>
                  <a:pt x="3528026" y="24519"/>
                  <a:pt x="3818534" y="0"/>
                </a:cubicBezTo>
                <a:cubicBezTo>
                  <a:pt x="4109042" y="-24519"/>
                  <a:pt x="4161759" y="-18720"/>
                  <a:pt x="4481474" y="0"/>
                </a:cubicBezTo>
                <a:cubicBezTo>
                  <a:pt x="4801189" y="18720"/>
                  <a:pt x="5011126" y="27308"/>
                  <a:pt x="5303520" y="0"/>
                </a:cubicBezTo>
                <a:cubicBezTo>
                  <a:pt x="5304050" y="6954"/>
                  <a:pt x="5304254" y="12839"/>
                  <a:pt x="5303520" y="18288"/>
                </a:cubicBezTo>
                <a:cubicBezTo>
                  <a:pt x="5132450" y="501"/>
                  <a:pt x="4953391" y="18714"/>
                  <a:pt x="4746650" y="18288"/>
                </a:cubicBezTo>
                <a:cubicBezTo>
                  <a:pt x="4539909" y="17863"/>
                  <a:pt x="4361261" y="7168"/>
                  <a:pt x="4242816" y="18288"/>
                </a:cubicBezTo>
                <a:cubicBezTo>
                  <a:pt x="4124371" y="29408"/>
                  <a:pt x="3754907" y="21026"/>
                  <a:pt x="3526841" y="18288"/>
                </a:cubicBezTo>
                <a:cubicBezTo>
                  <a:pt x="3298775" y="15550"/>
                  <a:pt x="3164473" y="3913"/>
                  <a:pt x="2969971" y="18288"/>
                </a:cubicBezTo>
                <a:cubicBezTo>
                  <a:pt x="2775469" y="32664"/>
                  <a:pt x="2608536" y="2050"/>
                  <a:pt x="2253996" y="18288"/>
                </a:cubicBezTo>
                <a:cubicBezTo>
                  <a:pt x="1899456" y="34526"/>
                  <a:pt x="1752044" y="28789"/>
                  <a:pt x="1484986" y="18288"/>
                </a:cubicBezTo>
                <a:cubicBezTo>
                  <a:pt x="1217928" y="7788"/>
                  <a:pt x="1060609" y="-4784"/>
                  <a:pt x="875081" y="18288"/>
                </a:cubicBezTo>
                <a:cubicBezTo>
                  <a:pt x="689553" y="41360"/>
                  <a:pt x="188846" y="25228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303520" h="18288" stroke="0" extrusionOk="0">
                <a:moveTo>
                  <a:pt x="0" y="0"/>
                </a:moveTo>
                <a:cubicBezTo>
                  <a:pt x="181149" y="2038"/>
                  <a:pt x="442175" y="-27591"/>
                  <a:pt x="609905" y="0"/>
                </a:cubicBezTo>
                <a:cubicBezTo>
                  <a:pt x="777636" y="27591"/>
                  <a:pt x="947554" y="-24271"/>
                  <a:pt x="1113739" y="0"/>
                </a:cubicBezTo>
                <a:cubicBezTo>
                  <a:pt x="1279924" y="24271"/>
                  <a:pt x="1721318" y="-30891"/>
                  <a:pt x="1882750" y="0"/>
                </a:cubicBezTo>
                <a:cubicBezTo>
                  <a:pt x="2044182" y="30891"/>
                  <a:pt x="2270822" y="-14002"/>
                  <a:pt x="2492654" y="0"/>
                </a:cubicBezTo>
                <a:cubicBezTo>
                  <a:pt x="2714486" y="14002"/>
                  <a:pt x="2822632" y="27292"/>
                  <a:pt x="3102559" y="0"/>
                </a:cubicBezTo>
                <a:cubicBezTo>
                  <a:pt x="3382487" y="-27292"/>
                  <a:pt x="3489743" y="-31235"/>
                  <a:pt x="3871570" y="0"/>
                </a:cubicBezTo>
                <a:cubicBezTo>
                  <a:pt x="4253397" y="31235"/>
                  <a:pt x="4301475" y="22800"/>
                  <a:pt x="4428439" y="0"/>
                </a:cubicBezTo>
                <a:cubicBezTo>
                  <a:pt x="4555403" y="-22800"/>
                  <a:pt x="5018410" y="43534"/>
                  <a:pt x="5303520" y="0"/>
                </a:cubicBezTo>
                <a:cubicBezTo>
                  <a:pt x="5302837" y="5414"/>
                  <a:pt x="5302800" y="12510"/>
                  <a:pt x="5303520" y="18288"/>
                </a:cubicBezTo>
                <a:cubicBezTo>
                  <a:pt x="5082751" y="18456"/>
                  <a:pt x="4993374" y="24100"/>
                  <a:pt x="4746650" y="18288"/>
                </a:cubicBezTo>
                <a:cubicBezTo>
                  <a:pt x="4499926" y="12477"/>
                  <a:pt x="4368648" y="-7187"/>
                  <a:pt x="4083710" y="18288"/>
                </a:cubicBezTo>
                <a:cubicBezTo>
                  <a:pt x="3798772" y="43763"/>
                  <a:pt x="3729434" y="5501"/>
                  <a:pt x="3473806" y="18288"/>
                </a:cubicBezTo>
                <a:cubicBezTo>
                  <a:pt x="3218178" y="31075"/>
                  <a:pt x="3056855" y="30003"/>
                  <a:pt x="2704795" y="18288"/>
                </a:cubicBezTo>
                <a:cubicBezTo>
                  <a:pt x="2352735" y="6573"/>
                  <a:pt x="2319447" y="29257"/>
                  <a:pt x="1935785" y="18288"/>
                </a:cubicBezTo>
                <a:cubicBezTo>
                  <a:pt x="1552123" y="7320"/>
                  <a:pt x="1532619" y="-467"/>
                  <a:pt x="1378915" y="18288"/>
                </a:cubicBezTo>
                <a:cubicBezTo>
                  <a:pt x="1225211" y="37043"/>
                  <a:pt x="1038692" y="34308"/>
                  <a:pt x="715975" y="18288"/>
                </a:cubicBezTo>
                <a:cubicBezTo>
                  <a:pt x="393258" y="2268"/>
                  <a:pt x="303768" y="26944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978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945C9-84F3-C274-7ABE-80A0BBF8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Onderzoek </a:t>
            </a:r>
            <a:r>
              <a:rPr lang="en-US" dirty="0" err="1"/>
              <a:t>naar</a:t>
            </a:r>
            <a:r>
              <a:rPr lang="en-US" dirty="0"/>
              <a:t> Huis-School </a:t>
            </a:r>
            <a:r>
              <a:rPr lang="en-US" dirty="0" err="1"/>
              <a:t>reisbeweging</a:t>
            </a:r>
            <a:endParaRPr lang="en-US" dirty="0"/>
          </a:p>
        </p:txBody>
      </p:sp>
      <p:pic>
        <p:nvPicPr>
          <p:cNvPr id="4" name="Content Placeholder 4" descr="Clipboard with solid fill">
            <a:extLst>
              <a:ext uri="{FF2B5EF4-FFF2-40B4-BE49-F238E27FC236}">
                <a16:creationId xmlns:a16="http://schemas.microsoft.com/office/drawing/2014/main" id="{A08788D1-52E5-157E-84F4-68E6E424B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4588" y="992856"/>
            <a:ext cx="4046621" cy="404662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F9D8B9-8A7A-F89E-40CF-676D46283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74765" y="2039102"/>
            <a:ext cx="2146265" cy="2358189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173184-49DA-3E7C-3E93-0D0EC2B97AE6}"/>
              </a:ext>
            </a:extLst>
          </p:cNvPr>
          <p:cNvCxnSpPr/>
          <p:nvPr/>
        </p:nvCxnSpPr>
        <p:spPr>
          <a:xfrm>
            <a:off x="2731168" y="4740442"/>
            <a:ext cx="1070811" cy="86627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76BF4353-FFF2-BE50-3127-DC57FF4330F1}"/>
              </a:ext>
            </a:extLst>
          </p:cNvPr>
          <p:cNvSpPr/>
          <p:nvPr/>
        </p:nvSpPr>
        <p:spPr>
          <a:xfrm>
            <a:off x="3832054" y="5039477"/>
            <a:ext cx="1227221" cy="1325563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 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5400B5-D5E6-3BB5-543F-3D20647311B7}"/>
              </a:ext>
            </a:extLst>
          </p:cNvPr>
          <p:cNvSpPr/>
          <p:nvPr/>
        </p:nvSpPr>
        <p:spPr>
          <a:xfrm>
            <a:off x="6371189" y="2021201"/>
            <a:ext cx="3816263" cy="278077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DE991C49-A1BA-B78D-C00D-DA3A50BEB069}"/>
              </a:ext>
            </a:extLst>
          </p:cNvPr>
          <p:cNvSpPr/>
          <p:nvPr/>
        </p:nvSpPr>
        <p:spPr>
          <a:xfrm>
            <a:off x="7179117" y="2371930"/>
            <a:ext cx="2417524" cy="1739614"/>
          </a:xfrm>
          <a:prstGeom prst="can">
            <a:avLst/>
          </a:prstGeom>
          <a:solidFill>
            <a:srgbClr val="FFF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Frequently Asked Questions - DuckDB">
            <a:extLst>
              <a:ext uri="{FF2B5EF4-FFF2-40B4-BE49-F238E27FC236}">
                <a16:creationId xmlns:a16="http://schemas.microsoft.com/office/drawing/2014/main" id="{4A8FA27F-4CF5-90EE-5DC4-D10B1A842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95"/>
          <a:stretch/>
        </p:blipFill>
        <p:spPr bwMode="auto">
          <a:xfrm>
            <a:off x="7854086" y="3072699"/>
            <a:ext cx="1067585" cy="1038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7A8296-6A60-DCA9-D629-5AB9DF74DA75}"/>
              </a:ext>
            </a:extLst>
          </p:cNvPr>
          <p:cNvSpPr txBox="1"/>
          <p:nvPr/>
        </p:nvSpPr>
        <p:spPr>
          <a:xfrm>
            <a:off x="6308559" y="1958571"/>
            <a:ext cx="1268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Browser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722E432-9173-7909-2FBE-6B6C0AB61BFD}"/>
              </a:ext>
            </a:extLst>
          </p:cNvPr>
          <p:cNvSpPr/>
          <p:nvPr/>
        </p:nvSpPr>
        <p:spPr>
          <a:xfrm>
            <a:off x="4973211" y="3054338"/>
            <a:ext cx="2390115" cy="2684725"/>
          </a:xfrm>
          <a:custGeom>
            <a:avLst/>
            <a:gdLst>
              <a:gd name="connsiteX0" fmla="*/ 80052 w 2390115"/>
              <a:gd name="connsiteY0" fmla="*/ 2684725 h 2684725"/>
              <a:gd name="connsiteX1" fmla="*/ 573347 w 2390115"/>
              <a:gd name="connsiteY1" fmla="*/ 1216873 h 2684725"/>
              <a:gd name="connsiteX2" fmla="*/ 68021 w 2390115"/>
              <a:gd name="connsiteY2" fmla="*/ 146062 h 2684725"/>
              <a:gd name="connsiteX3" fmla="*/ 2390115 w 2390115"/>
              <a:gd name="connsiteY3" fmla="*/ 37778 h 268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115" h="2684725">
                <a:moveTo>
                  <a:pt x="80052" y="2684725"/>
                </a:moveTo>
                <a:cubicBezTo>
                  <a:pt x="327702" y="2162354"/>
                  <a:pt x="575352" y="1639983"/>
                  <a:pt x="573347" y="1216873"/>
                </a:cubicBezTo>
                <a:cubicBezTo>
                  <a:pt x="571342" y="793763"/>
                  <a:pt x="-234774" y="342578"/>
                  <a:pt x="68021" y="146062"/>
                </a:cubicBezTo>
                <a:cubicBezTo>
                  <a:pt x="370816" y="-50454"/>
                  <a:pt x="1380465" y="-6338"/>
                  <a:pt x="2390115" y="37778"/>
                </a:cubicBezTo>
              </a:path>
            </a:pathLst>
          </a:cu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31DE45-228F-342A-FAAA-096343735423}"/>
              </a:ext>
            </a:extLst>
          </p:cNvPr>
          <p:cNvSpPr/>
          <p:nvPr/>
        </p:nvSpPr>
        <p:spPr>
          <a:xfrm>
            <a:off x="7221795" y="2738872"/>
            <a:ext cx="743167" cy="80241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tabel</a:t>
            </a:r>
            <a:endParaRPr lang="en-US" dirty="0"/>
          </a:p>
        </p:txBody>
      </p:sp>
      <p:pic>
        <p:nvPicPr>
          <p:cNvPr id="17" name="Graphic 16" descr="Group with solid fill">
            <a:extLst>
              <a:ext uri="{FF2B5EF4-FFF2-40B4-BE49-F238E27FC236}">
                <a16:creationId xmlns:a16="http://schemas.microsoft.com/office/drawing/2014/main" id="{5503D20C-AB0E-7CFF-CD42-27038754B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880042" y="1218975"/>
            <a:ext cx="1199095" cy="1199095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640875C6-A064-5A63-3681-965BC4D96619}"/>
              </a:ext>
            </a:extLst>
          </p:cNvPr>
          <p:cNvSpPr/>
          <p:nvPr/>
        </p:nvSpPr>
        <p:spPr>
          <a:xfrm rot="3019407">
            <a:off x="3479763" y="1752030"/>
            <a:ext cx="273344" cy="77575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3835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3" grpId="0"/>
      <p:bldP spid="14" grpId="0" animBg="1"/>
      <p:bldP spid="15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C06E62-64B5-63A3-0183-6D5109334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FF8546-DE9A-7D8D-C141-2F41354A9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Vul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survey in </a:t>
            </a:r>
            <a:r>
              <a:rPr lang="en-US" dirty="0" err="1"/>
              <a:t>waarmee</a:t>
            </a:r>
            <a:r>
              <a:rPr lang="en-US" dirty="0"/>
              <a:t> we data </a:t>
            </a:r>
            <a:r>
              <a:rPr lang="en-US" dirty="0" err="1"/>
              <a:t>verzamelen</a:t>
            </a:r>
            <a:endParaRPr lang="en-US" dirty="0"/>
          </a:p>
          <a:p>
            <a:pPr lvl="1"/>
            <a:r>
              <a:rPr lang="en-US" dirty="0"/>
              <a:t>Straks: </a:t>
            </a:r>
            <a:r>
              <a:rPr lang="en-US" dirty="0" err="1"/>
              <a:t>creëer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vanuit</a:t>
            </a:r>
            <a:r>
              <a:rPr lang="en-US" dirty="0"/>
              <a:t> de </a:t>
            </a:r>
            <a:r>
              <a:rPr lang="en-US" dirty="0" err="1"/>
              <a:t>verzamelde</a:t>
            </a:r>
            <a:r>
              <a:rPr lang="en-US" dirty="0"/>
              <a:t> </a:t>
            </a:r>
            <a:r>
              <a:rPr lang="en-US" dirty="0" err="1"/>
              <a:t>gegevens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analyseer</a:t>
            </a:r>
            <a:r>
              <a:rPr lang="en-US" dirty="0"/>
              <a:t> de data met SQL</a:t>
            </a:r>
          </a:p>
          <a:p>
            <a:r>
              <a:rPr lang="en-US" dirty="0"/>
              <a:t>Doe Data </a:t>
            </a:r>
            <a:r>
              <a:rPr lang="en-US" dirty="0" err="1"/>
              <a:t>Manipulatie</a:t>
            </a:r>
            <a:r>
              <a:rPr lang="en-US" dirty="0"/>
              <a:t> met SQL</a:t>
            </a:r>
          </a:p>
          <a:p>
            <a:pPr lvl="1"/>
            <a:r>
              <a:rPr lang="en-US" dirty="0"/>
              <a:t>hoe </a:t>
            </a:r>
            <a:r>
              <a:rPr lang="en-US" dirty="0" err="1"/>
              <a:t>creëer</a:t>
            </a:r>
            <a:r>
              <a:rPr lang="en-US" dirty="0"/>
              <a:t> je, </a:t>
            </a:r>
            <a:r>
              <a:rPr lang="en-US" dirty="0" err="1"/>
              <a:t>wijzig</a:t>
            </a:r>
            <a:r>
              <a:rPr lang="en-US" dirty="0"/>
              <a:t> je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verwijder</a:t>
            </a:r>
            <a:r>
              <a:rPr lang="en-US" dirty="0"/>
              <a:t> je records in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</a:t>
            </a:r>
            <a:r>
              <a:rPr lang="en-US" dirty="0" err="1"/>
              <a:t>tabellen</a:t>
            </a:r>
            <a:endParaRPr lang="en-US" dirty="0"/>
          </a:p>
          <a:p>
            <a:pPr lvl="1"/>
            <a:r>
              <a:rPr lang="en-US" dirty="0" err="1"/>
              <a:t>welke</a:t>
            </a:r>
            <a:r>
              <a:rPr lang="en-US" dirty="0"/>
              <a:t> </a:t>
            </a:r>
            <a:r>
              <a:rPr lang="en-US" dirty="0" err="1"/>
              <a:t>verwarring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ontstaan</a:t>
            </a:r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530E857-FD1B-2A2E-90E3-C415B8541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24576" y="1185874"/>
            <a:ext cx="1583529" cy="17398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2" descr="How to insert into table in SQL | Insert into table Examples">
            <a:extLst>
              <a:ext uri="{FF2B5EF4-FFF2-40B4-BE49-F238E27FC236}">
                <a16:creationId xmlns:a16="http://schemas.microsoft.com/office/drawing/2014/main" id="{1B7010AE-9795-4EB9-CE8D-C1486F948F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 bwMode="auto">
          <a:xfrm>
            <a:off x="6686153" y="4138164"/>
            <a:ext cx="4368232" cy="173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4664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0BA30-BB33-8CE0-EBE3-5DBEFF0A4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Evaluatie</a:t>
            </a:r>
            <a:r>
              <a:rPr lang="en-US" dirty="0"/>
              <a:t> 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232791-94A2-6F7A-B0F3-05DA970067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Survey </a:t>
            </a:r>
            <a:r>
              <a:rPr lang="en-US" dirty="0" err="1"/>
              <a:t>ingevuld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Manipulatie</a:t>
            </a:r>
            <a:endParaRPr lang="en-US" dirty="0"/>
          </a:p>
          <a:p>
            <a:pPr lvl="1"/>
            <a:r>
              <a:rPr lang="en-US" dirty="0" err="1"/>
              <a:t>zie</a:t>
            </a:r>
            <a:r>
              <a:rPr lang="en-US" dirty="0"/>
              <a:t> je de parallel met het </a:t>
            </a:r>
            <a:r>
              <a:rPr lang="en-US" dirty="0" err="1"/>
              <a:t>bewerken</a:t>
            </a:r>
            <a:br>
              <a:rPr lang="en-US" dirty="0"/>
            </a:br>
            <a:r>
              <a:rPr lang="en-US" dirty="0"/>
              <a:t>van </a:t>
            </a:r>
            <a:r>
              <a:rPr lang="en-US" dirty="0" err="1"/>
              <a:t>gegevens</a:t>
            </a:r>
            <a:r>
              <a:rPr lang="en-US" dirty="0"/>
              <a:t> op papier? of in </a:t>
            </a:r>
            <a:r>
              <a:rPr lang="en-US" dirty="0" err="1"/>
              <a:t>een</a:t>
            </a:r>
            <a:br>
              <a:rPr lang="en-US" dirty="0"/>
            </a:br>
            <a:r>
              <a:rPr lang="en-US" dirty="0"/>
              <a:t>Excel-sheet?</a:t>
            </a:r>
          </a:p>
          <a:p>
            <a:pPr lvl="1"/>
            <a:r>
              <a:rPr lang="en-US" dirty="0" err="1"/>
              <a:t>meeste</a:t>
            </a:r>
            <a:r>
              <a:rPr lang="en-US" dirty="0"/>
              <a:t> DML </a:t>
            </a:r>
            <a:r>
              <a:rPr lang="en-US" dirty="0" err="1"/>
              <a:t>wordt</a:t>
            </a:r>
            <a:r>
              <a:rPr lang="en-US" dirty="0"/>
              <a:t> via </a:t>
            </a:r>
            <a:r>
              <a:rPr lang="en-US" dirty="0" err="1"/>
              <a:t>schermen</a:t>
            </a:r>
            <a:br>
              <a:rPr lang="en-US" dirty="0"/>
            </a:br>
            <a:r>
              <a:rPr lang="en-US" dirty="0" err="1"/>
              <a:t>gedaan</a:t>
            </a:r>
            <a:r>
              <a:rPr lang="en-US" dirty="0"/>
              <a:t> - </a:t>
            </a:r>
            <a:r>
              <a:rPr lang="en-US" dirty="0" err="1"/>
              <a:t>niet</a:t>
            </a:r>
            <a:r>
              <a:rPr lang="en-US" dirty="0"/>
              <a:t> in SQL met de hand</a:t>
            </a:r>
          </a:p>
          <a:p>
            <a:pPr lvl="1"/>
            <a:r>
              <a:rPr lang="en-US" dirty="0"/>
              <a:t>DML zonder regels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vangrails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data </a:t>
            </a:r>
            <a:r>
              <a:rPr lang="en-US" dirty="0" err="1"/>
              <a:t>behoorlijk</a:t>
            </a:r>
            <a:r>
              <a:rPr lang="en-US" dirty="0"/>
              <a:t> </a:t>
            </a:r>
            <a:r>
              <a:rPr lang="en-US" dirty="0" err="1"/>
              <a:t>onbruikbaar</a:t>
            </a:r>
            <a:r>
              <a:rPr lang="en-US" dirty="0"/>
              <a:t> </a:t>
            </a:r>
            <a:r>
              <a:rPr lang="en-US" dirty="0" err="1"/>
              <a:t>maken</a:t>
            </a:r>
            <a:r>
              <a:rPr lang="en-US" dirty="0"/>
              <a:t>!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ED2A53-D11F-F216-978C-18A648BE85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8727" y="1485900"/>
            <a:ext cx="1327804" cy="14589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 descr="How to insert into table in SQL | Insert into table Examples">
            <a:extLst>
              <a:ext uri="{FF2B5EF4-FFF2-40B4-BE49-F238E27FC236}">
                <a16:creationId xmlns:a16="http://schemas.microsoft.com/office/drawing/2014/main" id="{84AD297B-4F77-2C23-0D4F-B384C1B20C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 bwMode="auto">
          <a:xfrm>
            <a:off x="6419453" y="3623814"/>
            <a:ext cx="4368232" cy="1739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3778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27C2-4E49-6A9D-330E-71523680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= regels om data te laten </a:t>
            </a:r>
            <a:r>
              <a:rPr lang="en-US" dirty="0" err="1"/>
              <a:t>kloppen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E2485-4A60-41A2-9D35-88DAD3A3A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73063" cy="4351338"/>
          </a:xfrm>
        </p:spPr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kan</a:t>
            </a:r>
            <a:r>
              <a:rPr lang="en-US" dirty="0"/>
              <a:t> er </a:t>
            </a:r>
            <a:r>
              <a:rPr lang="en-US" dirty="0" err="1"/>
              <a:t>fout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met data in IMDb?</a:t>
            </a:r>
          </a:p>
          <a:p>
            <a:pPr lvl="1"/>
            <a:r>
              <a:rPr lang="en-US" dirty="0" err="1"/>
              <a:t>Doodlopende</a:t>
            </a:r>
            <a:r>
              <a:rPr lang="en-US" dirty="0"/>
              <a:t> </a:t>
            </a:r>
            <a:r>
              <a:rPr lang="en-US" dirty="0" err="1"/>
              <a:t>verwijzingen</a:t>
            </a:r>
            <a:endParaRPr lang="en-US" dirty="0"/>
          </a:p>
          <a:p>
            <a:pPr lvl="1"/>
            <a:r>
              <a:rPr lang="en-US" dirty="0" err="1"/>
              <a:t>Dubbele</a:t>
            </a:r>
            <a:r>
              <a:rPr lang="en-US" dirty="0"/>
              <a:t> </a:t>
            </a:r>
            <a:r>
              <a:rPr lang="en-US" dirty="0" err="1"/>
              <a:t>rijen</a:t>
            </a:r>
            <a:endParaRPr lang="en-US" dirty="0"/>
          </a:p>
          <a:p>
            <a:pPr lvl="1"/>
            <a:r>
              <a:rPr lang="en-US" dirty="0" err="1"/>
              <a:t>Onzinnige</a:t>
            </a:r>
            <a:r>
              <a:rPr lang="en-US" dirty="0"/>
              <a:t> </a:t>
            </a:r>
            <a:r>
              <a:rPr lang="en-US" dirty="0" err="1"/>
              <a:t>waarden</a:t>
            </a:r>
            <a:r>
              <a:rPr lang="en-US" dirty="0"/>
              <a:t> (</a:t>
            </a:r>
            <a:r>
              <a:rPr lang="en-US" dirty="0" err="1"/>
              <a:t>geboortedatum</a:t>
            </a:r>
            <a:r>
              <a:rPr lang="en-US" dirty="0"/>
              <a:t> in de </a:t>
            </a:r>
            <a:r>
              <a:rPr lang="en-US" dirty="0" err="1"/>
              <a:t>toekomst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Verkeerd</a:t>
            </a:r>
            <a:r>
              <a:rPr lang="en-US" dirty="0"/>
              <a:t> soort waarde (“</a:t>
            </a:r>
            <a:r>
              <a:rPr lang="en-US" dirty="0" err="1"/>
              <a:t>acht</a:t>
            </a:r>
            <a:r>
              <a:rPr lang="en-US" dirty="0"/>
              <a:t>” in </a:t>
            </a:r>
            <a:r>
              <a:rPr lang="en-US" dirty="0" err="1"/>
              <a:t>plaats</a:t>
            </a:r>
            <a:r>
              <a:rPr lang="en-US" dirty="0"/>
              <a:t> van 8, “AB387” </a:t>
            </a:r>
            <a:r>
              <a:rPr lang="en-US" dirty="0" err="1"/>
              <a:t>als</a:t>
            </a:r>
            <a:r>
              <a:rPr lang="en-US" dirty="0"/>
              <a:t> postcode)</a:t>
            </a:r>
          </a:p>
          <a:p>
            <a:pPr lvl="1"/>
            <a:r>
              <a:rPr lang="en-US" dirty="0" err="1"/>
              <a:t>Ontbrekende</a:t>
            </a:r>
            <a:r>
              <a:rPr lang="en-US" dirty="0"/>
              <a:t> </a:t>
            </a:r>
            <a:r>
              <a:rPr lang="en-US" dirty="0" err="1"/>
              <a:t>noodzakelijke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(movie zonder title, </a:t>
            </a:r>
            <a:r>
              <a:rPr lang="en-US" dirty="0" err="1"/>
              <a:t>naamloze</a:t>
            </a:r>
            <a:r>
              <a:rPr lang="en-US" dirty="0"/>
              <a:t> </a:t>
            </a:r>
            <a:r>
              <a:rPr lang="en-US" dirty="0" err="1"/>
              <a:t>acteur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Kolom </a:t>
            </a:r>
            <a:r>
              <a:rPr lang="en-US" dirty="0" err="1"/>
              <a:t>waarvan</a:t>
            </a:r>
            <a:r>
              <a:rPr lang="en-US" dirty="0"/>
              <a:t> de </a:t>
            </a:r>
            <a:r>
              <a:rPr lang="en-US" dirty="0" err="1"/>
              <a:t>betekenis</a:t>
            </a:r>
            <a:r>
              <a:rPr lang="en-US" dirty="0"/>
              <a:t> </a:t>
            </a:r>
            <a:r>
              <a:rPr lang="en-US" dirty="0" err="1"/>
              <a:t>onduidelijk</a:t>
            </a:r>
            <a:r>
              <a:rPr lang="en-US" dirty="0"/>
              <a:t> is (PQW-</a:t>
            </a:r>
            <a:r>
              <a:rPr lang="en-US" dirty="0" err="1"/>
              <a:t>nummer</a:t>
            </a:r>
            <a:r>
              <a:rPr lang="en-US" dirty="0"/>
              <a:t>, ZQTRQ_12, Naam)</a:t>
            </a:r>
          </a:p>
          <a:p>
            <a:pPr lvl="1"/>
            <a:r>
              <a:rPr lang="en-US" dirty="0"/>
              <a:t>Type-</a:t>
            </a:r>
            <a:r>
              <a:rPr lang="en-US" dirty="0" err="1"/>
              <a:t>fouten</a:t>
            </a:r>
            <a:r>
              <a:rPr lang="en-US" dirty="0"/>
              <a:t>, </a:t>
            </a:r>
            <a:r>
              <a:rPr lang="en-US" dirty="0" err="1"/>
              <a:t>verkeerd</a:t>
            </a:r>
            <a:r>
              <a:rPr lang="en-US" dirty="0"/>
              <a:t> </a:t>
            </a:r>
            <a:r>
              <a:rPr lang="en-US" dirty="0" err="1"/>
              <a:t>opgezocht</a:t>
            </a:r>
            <a:r>
              <a:rPr lang="en-US" dirty="0"/>
              <a:t>, </a:t>
            </a:r>
            <a:r>
              <a:rPr lang="en-US" dirty="0" err="1"/>
              <a:t>achterhaald</a:t>
            </a:r>
            <a:r>
              <a:rPr lang="en-US" dirty="0"/>
              <a:t>, fake, …</a:t>
            </a:r>
          </a:p>
          <a:p>
            <a:r>
              <a:rPr lang="en-US" dirty="0"/>
              <a:t>Constraints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onderdeel</a:t>
            </a:r>
            <a:r>
              <a:rPr lang="en-US" dirty="0"/>
              <a:t> van de </a:t>
            </a:r>
            <a:r>
              <a:rPr lang="en-US" dirty="0" err="1"/>
              <a:t>tabel-definitie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De database </a:t>
            </a:r>
            <a:r>
              <a:rPr lang="en-US" dirty="0" err="1"/>
              <a:t>dwingt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data </a:t>
            </a:r>
            <a:r>
              <a:rPr lang="en-US" dirty="0" err="1"/>
              <a:t>voldoet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regels. 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1824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827C2-4E49-6A9D-330E-715236809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= regels om data te laten </a:t>
            </a:r>
            <a:r>
              <a:rPr lang="en-US" dirty="0" err="1"/>
              <a:t>kloppen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E2485-4A60-41A2-9D35-88DAD3A3A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1073063" cy="4351338"/>
          </a:xfrm>
        </p:spPr>
        <p:txBody>
          <a:bodyPr/>
          <a:lstStyle/>
          <a:p>
            <a:r>
              <a:rPr lang="en-US" dirty="0"/>
              <a:t>Wat </a:t>
            </a:r>
            <a:r>
              <a:rPr lang="en-US" dirty="0" err="1"/>
              <a:t>kan</a:t>
            </a:r>
            <a:r>
              <a:rPr lang="en-US" dirty="0"/>
              <a:t> er </a:t>
            </a:r>
            <a:r>
              <a:rPr lang="en-US" dirty="0" err="1"/>
              <a:t>fout</a:t>
            </a:r>
            <a:r>
              <a:rPr lang="en-US" dirty="0"/>
              <a:t> </a:t>
            </a:r>
            <a:r>
              <a:rPr lang="en-US" dirty="0" err="1"/>
              <a:t>gaan</a:t>
            </a:r>
            <a:r>
              <a:rPr lang="en-US" dirty="0"/>
              <a:t> met data in IMDb?</a:t>
            </a:r>
          </a:p>
          <a:p>
            <a:pPr lvl="1"/>
            <a:r>
              <a:rPr lang="en-US" dirty="0" err="1"/>
              <a:t>Doodlopende</a:t>
            </a:r>
            <a:r>
              <a:rPr lang="en-US" dirty="0"/>
              <a:t> </a:t>
            </a:r>
            <a:r>
              <a:rPr lang="en-US" dirty="0" err="1"/>
              <a:t>verwijzingen</a:t>
            </a:r>
            <a:endParaRPr lang="en-US" dirty="0"/>
          </a:p>
          <a:p>
            <a:pPr lvl="1"/>
            <a:r>
              <a:rPr lang="en-US" dirty="0" err="1"/>
              <a:t>Dubbele</a:t>
            </a:r>
            <a:r>
              <a:rPr lang="en-US" dirty="0"/>
              <a:t> </a:t>
            </a:r>
            <a:r>
              <a:rPr lang="en-US" dirty="0" err="1"/>
              <a:t>rijen</a:t>
            </a:r>
            <a:endParaRPr lang="en-US" dirty="0"/>
          </a:p>
          <a:p>
            <a:pPr lvl="1"/>
            <a:r>
              <a:rPr lang="en-US" dirty="0" err="1"/>
              <a:t>Onzinnige</a:t>
            </a:r>
            <a:r>
              <a:rPr lang="en-US" dirty="0"/>
              <a:t> </a:t>
            </a:r>
            <a:r>
              <a:rPr lang="en-US" dirty="0" err="1"/>
              <a:t>waarden</a:t>
            </a:r>
            <a:r>
              <a:rPr lang="en-US" dirty="0"/>
              <a:t> (</a:t>
            </a:r>
            <a:r>
              <a:rPr lang="en-US" dirty="0" err="1"/>
              <a:t>geboortedatum</a:t>
            </a:r>
            <a:r>
              <a:rPr lang="en-US" dirty="0"/>
              <a:t> in de </a:t>
            </a:r>
            <a:r>
              <a:rPr lang="en-US" dirty="0" err="1"/>
              <a:t>toekomst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Verkeerd</a:t>
            </a:r>
            <a:r>
              <a:rPr lang="en-US" dirty="0"/>
              <a:t> soort waarde (“</a:t>
            </a:r>
            <a:r>
              <a:rPr lang="en-US" dirty="0" err="1"/>
              <a:t>acht</a:t>
            </a:r>
            <a:r>
              <a:rPr lang="en-US" dirty="0"/>
              <a:t>” in </a:t>
            </a:r>
            <a:r>
              <a:rPr lang="en-US" dirty="0" err="1"/>
              <a:t>plaats</a:t>
            </a:r>
            <a:r>
              <a:rPr lang="en-US" dirty="0"/>
              <a:t> van 8, “AB387” </a:t>
            </a:r>
            <a:r>
              <a:rPr lang="en-US" dirty="0" err="1"/>
              <a:t>als</a:t>
            </a:r>
            <a:r>
              <a:rPr lang="en-US" dirty="0"/>
              <a:t> postcode)</a:t>
            </a:r>
          </a:p>
          <a:p>
            <a:pPr lvl="1"/>
            <a:r>
              <a:rPr lang="en-US" dirty="0" err="1"/>
              <a:t>Ontbrekende</a:t>
            </a:r>
            <a:r>
              <a:rPr lang="en-US" dirty="0"/>
              <a:t> </a:t>
            </a:r>
            <a:r>
              <a:rPr lang="en-US" dirty="0" err="1"/>
              <a:t>noodzakelijke</a:t>
            </a:r>
            <a:r>
              <a:rPr lang="en-US" dirty="0"/>
              <a:t> </a:t>
            </a:r>
            <a:r>
              <a:rPr lang="en-US" dirty="0" err="1"/>
              <a:t>informatie</a:t>
            </a:r>
            <a:r>
              <a:rPr lang="en-US" dirty="0"/>
              <a:t> (movie zonder title, </a:t>
            </a:r>
            <a:r>
              <a:rPr lang="en-US" dirty="0" err="1"/>
              <a:t>naamloze</a:t>
            </a:r>
            <a:r>
              <a:rPr lang="en-US" dirty="0"/>
              <a:t> </a:t>
            </a:r>
            <a:r>
              <a:rPr lang="en-US" dirty="0" err="1"/>
              <a:t>acteur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Kolom </a:t>
            </a:r>
            <a:r>
              <a:rPr lang="en-US" dirty="0" err="1"/>
              <a:t>waarvan</a:t>
            </a:r>
            <a:r>
              <a:rPr lang="en-US" dirty="0"/>
              <a:t> de </a:t>
            </a:r>
            <a:r>
              <a:rPr lang="en-US" dirty="0" err="1"/>
              <a:t>betekenis</a:t>
            </a:r>
            <a:r>
              <a:rPr lang="en-US" dirty="0"/>
              <a:t> </a:t>
            </a:r>
            <a:r>
              <a:rPr lang="en-US" dirty="0" err="1"/>
              <a:t>onduidelijk</a:t>
            </a:r>
            <a:r>
              <a:rPr lang="en-US" dirty="0"/>
              <a:t> is (PQW-</a:t>
            </a:r>
            <a:r>
              <a:rPr lang="en-US" dirty="0" err="1"/>
              <a:t>nummer</a:t>
            </a:r>
            <a:r>
              <a:rPr lang="en-US" dirty="0"/>
              <a:t>, ZQTRQ_12, Naam)</a:t>
            </a:r>
          </a:p>
          <a:p>
            <a:pPr lvl="1"/>
            <a:r>
              <a:rPr lang="en-US" dirty="0"/>
              <a:t>Type-</a:t>
            </a:r>
            <a:r>
              <a:rPr lang="en-US" dirty="0" err="1"/>
              <a:t>fouten</a:t>
            </a:r>
            <a:r>
              <a:rPr lang="en-US" dirty="0"/>
              <a:t>, </a:t>
            </a:r>
            <a:r>
              <a:rPr lang="en-US" dirty="0" err="1"/>
              <a:t>verkeerd</a:t>
            </a:r>
            <a:r>
              <a:rPr lang="en-US" dirty="0"/>
              <a:t> </a:t>
            </a:r>
            <a:r>
              <a:rPr lang="en-US" dirty="0" err="1"/>
              <a:t>opgezocht</a:t>
            </a:r>
            <a:r>
              <a:rPr lang="en-US" dirty="0"/>
              <a:t>, </a:t>
            </a:r>
            <a:r>
              <a:rPr lang="en-US" dirty="0" err="1"/>
              <a:t>achterhaald</a:t>
            </a:r>
            <a:r>
              <a:rPr lang="en-US" dirty="0"/>
              <a:t>, fake, …</a:t>
            </a:r>
          </a:p>
          <a:p>
            <a:r>
              <a:rPr lang="en-US" dirty="0"/>
              <a:t>Constraints </a:t>
            </a:r>
            <a:r>
              <a:rPr lang="en-US" dirty="0" err="1"/>
              <a:t>zijn</a:t>
            </a:r>
            <a:r>
              <a:rPr lang="en-US" dirty="0"/>
              <a:t> </a:t>
            </a:r>
            <a:r>
              <a:rPr lang="en-US" dirty="0" err="1"/>
              <a:t>onderdeel</a:t>
            </a:r>
            <a:r>
              <a:rPr lang="en-US" dirty="0"/>
              <a:t> van de </a:t>
            </a:r>
            <a:r>
              <a:rPr lang="en-US" dirty="0" err="1"/>
              <a:t>tabel-definitie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/>
              <a:t>De database </a:t>
            </a:r>
            <a:r>
              <a:rPr lang="en-US" dirty="0" err="1"/>
              <a:t>dwingt</a:t>
            </a:r>
            <a:r>
              <a:rPr lang="en-US" dirty="0"/>
              <a:t> </a:t>
            </a:r>
            <a:r>
              <a:rPr lang="en-US" dirty="0" err="1"/>
              <a:t>af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data </a:t>
            </a:r>
            <a:r>
              <a:rPr lang="en-US" dirty="0" err="1"/>
              <a:t>voldoet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regels. </a:t>
            </a:r>
          </a:p>
          <a:p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E6BB45-3D43-A99F-A4F7-A32F53BC160A}"/>
              </a:ext>
            </a:extLst>
          </p:cNvPr>
          <p:cNvSpPr/>
          <p:nvPr/>
        </p:nvSpPr>
        <p:spPr>
          <a:xfrm>
            <a:off x="1251284" y="2273968"/>
            <a:ext cx="10491537" cy="1961148"/>
          </a:xfrm>
          <a:prstGeom prst="rect">
            <a:avLst/>
          </a:prstGeom>
          <a:solidFill>
            <a:srgbClr val="FFFF99">
              <a:alpha val="5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104322B-A9B1-CFF1-F93B-C23412AAAF6D}"/>
              </a:ext>
            </a:extLst>
          </p:cNvPr>
          <p:cNvSpPr/>
          <p:nvPr/>
        </p:nvSpPr>
        <p:spPr>
          <a:xfrm>
            <a:off x="221169" y="3248526"/>
            <a:ext cx="994020" cy="2570300"/>
          </a:xfrm>
          <a:custGeom>
            <a:avLst/>
            <a:gdLst>
              <a:gd name="connsiteX0" fmla="*/ 849642 w 994020"/>
              <a:gd name="connsiteY0" fmla="*/ 2490537 h 2570300"/>
              <a:gd name="connsiteX1" fmla="*/ 79620 w 994020"/>
              <a:gd name="connsiteY1" fmla="*/ 2346158 h 2570300"/>
              <a:gd name="connsiteX2" fmla="*/ 127747 w 994020"/>
              <a:gd name="connsiteY2" fmla="*/ 589548 h 2570300"/>
              <a:gd name="connsiteX3" fmla="*/ 994020 w 994020"/>
              <a:gd name="connsiteY3" fmla="*/ 0 h 257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4020" h="2570300">
                <a:moveTo>
                  <a:pt x="849642" y="2490537"/>
                </a:moveTo>
                <a:cubicBezTo>
                  <a:pt x="524789" y="2576763"/>
                  <a:pt x="199936" y="2662989"/>
                  <a:pt x="79620" y="2346158"/>
                </a:cubicBezTo>
                <a:cubicBezTo>
                  <a:pt x="-40696" y="2029327"/>
                  <a:pt x="-24653" y="980574"/>
                  <a:pt x="127747" y="589548"/>
                </a:cubicBezTo>
                <a:cubicBezTo>
                  <a:pt x="280147" y="198522"/>
                  <a:pt x="637083" y="99261"/>
                  <a:pt x="99402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50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12445-5E70-8548-05EF-F0C943CFB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6693" y="741391"/>
            <a:ext cx="4355265" cy="1616203"/>
          </a:xfrm>
        </p:spPr>
        <p:txBody>
          <a:bodyPr anchor="b">
            <a:normAutofit/>
          </a:bodyPr>
          <a:lstStyle/>
          <a:p>
            <a:r>
              <a:rPr lang="en-US" sz="3200" dirty="0" err="1"/>
              <a:t>Vorige</a:t>
            </a:r>
            <a:r>
              <a:rPr lang="en-US" sz="3200" dirty="0"/>
              <a:t>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0077A-5607-9D00-CB50-B8D9D7BEAD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6692" y="2533476"/>
            <a:ext cx="4355265" cy="3447832"/>
          </a:xfrm>
        </p:spPr>
        <p:txBody>
          <a:bodyPr anchor="t">
            <a:normAutofit/>
          </a:bodyPr>
          <a:lstStyle/>
          <a:p>
            <a:r>
              <a:rPr lang="en-US" sz="2000" dirty="0" err="1"/>
              <a:t>Griftland</a:t>
            </a:r>
            <a:r>
              <a:rPr lang="en-US" sz="2000" dirty="0"/>
              <a:t>, IMDb, CIO, TGV</a:t>
            </a:r>
          </a:p>
          <a:p>
            <a:r>
              <a:rPr lang="en-US" sz="2000" dirty="0"/>
              <a:t>Het </a:t>
            </a:r>
            <a:r>
              <a:rPr lang="en-US" sz="2000" dirty="0" err="1"/>
              <a:t>belang</a:t>
            </a:r>
            <a:r>
              <a:rPr lang="en-US" sz="2000" dirty="0"/>
              <a:t> van data </a:t>
            </a:r>
          </a:p>
          <a:p>
            <a:r>
              <a:rPr lang="en-US" sz="2000" dirty="0"/>
              <a:t>Wat is </a:t>
            </a:r>
            <a:r>
              <a:rPr lang="en-US" sz="2000" dirty="0" err="1"/>
              <a:t>een</a:t>
            </a:r>
            <a:r>
              <a:rPr lang="en-US" sz="2000" dirty="0"/>
              <a:t> database?</a:t>
            </a:r>
          </a:p>
          <a:p>
            <a:r>
              <a:rPr lang="en-US" sz="2000" dirty="0"/>
              <a:t>SQL </a:t>
            </a:r>
            <a:r>
              <a:rPr lang="en-US" sz="2000" dirty="0" err="1"/>
              <a:t>praktijkoefening</a:t>
            </a:r>
            <a:endParaRPr lang="en-US" sz="2000" dirty="0"/>
          </a:p>
          <a:p>
            <a:r>
              <a:rPr lang="en-US" sz="2000" dirty="0"/>
              <a:t>SQL multi-table-join </a:t>
            </a:r>
          </a:p>
          <a:p>
            <a:r>
              <a:rPr lang="en-US" sz="2000" dirty="0"/>
              <a:t>Index</a:t>
            </a:r>
          </a:p>
          <a:p>
            <a:r>
              <a:rPr lang="en-US" sz="2000" dirty="0" err="1"/>
              <a:t>DuckDB</a:t>
            </a:r>
            <a:r>
              <a:rPr lang="en-US" sz="2000" dirty="0"/>
              <a:t> [Web Shell]</a:t>
            </a:r>
          </a:p>
          <a:p>
            <a:endParaRPr lang="en-US" sz="2000" dirty="0"/>
          </a:p>
        </p:txBody>
      </p:sp>
      <p:pic>
        <p:nvPicPr>
          <p:cNvPr id="5" name="Picture 2" descr="How to Create a Moonshot Culture">
            <a:extLst>
              <a:ext uri="{FF2B5EF4-FFF2-40B4-BE49-F238E27FC236}">
                <a16:creationId xmlns:a16="http://schemas.microsoft.com/office/drawing/2014/main" id="{15966EF7-9893-CD18-E556-FCFE503F9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23" r="17411"/>
          <a:stretch/>
        </p:blipFill>
        <p:spPr bwMode="auto">
          <a:xfrm>
            <a:off x="6096000" y="10"/>
            <a:ext cx="6095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Frequently Asked Questions - DuckDB">
            <a:extLst>
              <a:ext uri="{FF2B5EF4-FFF2-40B4-BE49-F238E27FC236}">
                <a16:creationId xmlns:a16="http://schemas.microsoft.com/office/drawing/2014/main" id="{C8A051F2-6F51-A43F-E082-0B66E4E8B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5165" y="4574077"/>
            <a:ext cx="1263752" cy="36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ACDC8806-1EA4-4B25-163B-880F130C4B38}"/>
              </a:ext>
            </a:extLst>
          </p:cNvPr>
          <p:cNvGrpSpPr/>
          <p:nvPr/>
        </p:nvGrpSpPr>
        <p:grpSpPr>
          <a:xfrm>
            <a:off x="4324689" y="1740600"/>
            <a:ext cx="1102845" cy="1341539"/>
            <a:chOff x="3958389" y="2141622"/>
            <a:chExt cx="3922295" cy="4351253"/>
          </a:xfrm>
        </p:grpSpPr>
        <p:sp>
          <p:nvSpPr>
            <p:cNvPr id="8" name="Cylinder 7">
              <a:extLst>
                <a:ext uri="{FF2B5EF4-FFF2-40B4-BE49-F238E27FC236}">
                  <a16:creationId xmlns:a16="http://schemas.microsoft.com/office/drawing/2014/main" id="{D9DFCBDF-E243-5B1B-D3B1-0DB2D843A835}"/>
                </a:ext>
              </a:extLst>
            </p:cNvPr>
            <p:cNvSpPr/>
            <p:nvPr/>
          </p:nvSpPr>
          <p:spPr>
            <a:xfrm>
              <a:off x="4296273" y="5167311"/>
              <a:ext cx="3238500" cy="1325564"/>
            </a:xfrm>
            <a:prstGeom prst="can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Database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5E70DD0-5A0A-AC0E-81ED-01AF6A4D9BAC}"/>
                </a:ext>
              </a:extLst>
            </p:cNvPr>
            <p:cNvSpPr/>
            <p:nvPr/>
          </p:nvSpPr>
          <p:spPr>
            <a:xfrm>
              <a:off x="3958389" y="3705725"/>
              <a:ext cx="3922295" cy="866275"/>
            </a:xfrm>
            <a:prstGeom prst="rect">
              <a:avLst/>
            </a:prstGeom>
          </p:spPr>
          <p:style>
            <a:lnRef idx="2">
              <a:schemeClr val="accent6">
                <a:shade val="15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Backend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A9EEEB5-E02F-59E9-4FC3-71A53ADC060A}"/>
                </a:ext>
              </a:extLst>
            </p:cNvPr>
            <p:cNvSpPr/>
            <p:nvPr/>
          </p:nvSpPr>
          <p:spPr>
            <a:xfrm>
              <a:off x="3958389" y="3221330"/>
              <a:ext cx="3922295" cy="355188"/>
            </a:xfrm>
            <a:prstGeom prst="rect">
              <a:avLst/>
            </a:prstGeom>
          </p:spPr>
          <p:style>
            <a:lnRef idx="2">
              <a:schemeClr val="accent5">
                <a:shade val="15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API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9CFCF934-D701-7A25-F849-741B1BB17A74}"/>
                </a:ext>
              </a:extLst>
            </p:cNvPr>
            <p:cNvSpPr/>
            <p:nvPr/>
          </p:nvSpPr>
          <p:spPr>
            <a:xfrm>
              <a:off x="3958390" y="2141622"/>
              <a:ext cx="3922294" cy="484396"/>
            </a:xfrm>
            <a:prstGeom prst="rect">
              <a:avLst/>
            </a:prstGeom>
          </p:spPr>
          <p:style>
            <a:lnRef idx="2">
              <a:schemeClr val="accent2">
                <a:shade val="15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050" dirty="0"/>
                <a:t>Frontend</a:t>
              </a:r>
            </a:p>
          </p:txBody>
        </p: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71F16904-CE6D-8554-37F1-6C2459A71C9A}"/>
                </a:ext>
              </a:extLst>
            </p:cNvPr>
            <p:cNvCxnSpPr>
              <a:stCxn id="9" idx="2"/>
              <a:endCxn id="8" idx="1"/>
            </p:cNvCxnSpPr>
            <p:nvPr/>
          </p:nvCxnSpPr>
          <p:spPr>
            <a:xfrm flipH="1">
              <a:off x="5915524" y="4572000"/>
              <a:ext cx="4013" cy="59531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F08F6559-A98B-C5D3-38BD-920D86094506}"/>
                </a:ext>
              </a:extLst>
            </p:cNvPr>
            <p:cNvCxnSpPr/>
            <p:nvPr/>
          </p:nvCxnSpPr>
          <p:spPr>
            <a:xfrm flipH="1">
              <a:off x="5911511" y="2626018"/>
              <a:ext cx="4013" cy="595312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B88FF9A-F771-A62A-AEC7-9FC7B9357D7D}"/>
              </a:ext>
            </a:extLst>
          </p:cNvPr>
          <p:cNvGrpSpPr/>
          <p:nvPr/>
        </p:nvGrpSpPr>
        <p:grpSpPr>
          <a:xfrm>
            <a:off x="3609067" y="3359261"/>
            <a:ext cx="2318178" cy="1017009"/>
            <a:chOff x="625642" y="1390900"/>
            <a:chExt cx="10567737" cy="4492541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13DA38E-8319-E683-4D44-D5E663E31CD4}"/>
                </a:ext>
              </a:extLst>
            </p:cNvPr>
            <p:cNvSpPr/>
            <p:nvPr/>
          </p:nvSpPr>
          <p:spPr>
            <a:xfrm>
              <a:off x="625643" y="1395663"/>
              <a:ext cx="1937084" cy="2394284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DCC7F89-5ED5-06CD-490F-7B4B86954FDA}"/>
                </a:ext>
              </a:extLst>
            </p:cNvPr>
            <p:cNvSpPr txBox="1"/>
            <p:nvPr/>
          </p:nvSpPr>
          <p:spPr>
            <a:xfrm>
              <a:off x="625642" y="1390900"/>
              <a:ext cx="2125846" cy="63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/>
                <a:t>COUNTRIES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3110EEB-A909-69D1-8598-E45B172DD0FD}"/>
                </a:ext>
              </a:extLst>
            </p:cNvPr>
            <p:cNvSpPr/>
            <p:nvPr/>
          </p:nvSpPr>
          <p:spPr>
            <a:xfrm>
              <a:off x="3689685" y="3136232"/>
              <a:ext cx="1937082" cy="2747209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F8EA1E1-2649-133B-012C-DB399B9B1EDD}"/>
                </a:ext>
              </a:extLst>
            </p:cNvPr>
            <p:cNvSpPr txBox="1"/>
            <p:nvPr/>
          </p:nvSpPr>
          <p:spPr>
            <a:xfrm>
              <a:off x="3689685" y="3131469"/>
              <a:ext cx="1698381" cy="63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/>
                <a:t>ACTORS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6E1CAE0-C651-C4DC-D229-B77807AB71CC}"/>
                </a:ext>
              </a:extLst>
            </p:cNvPr>
            <p:cNvSpPr/>
            <p:nvPr/>
          </p:nvSpPr>
          <p:spPr>
            <a:xfrm>
              <a:off x="9256295" y="3131468"/>
              <a:ext cx="1937084" cy="274720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2EA52CF-5C4B-AF51-A25F-2B0CD2967B02}"/>
                </a:ext>
              </a:extLst>
            </p:cNvPr>
            <p:cNvSpPr txBox="1"/>
            <p:nvPr/>
          </p:nvSpPr>
          <p:spPr>
            <a:xfrm>
              <a:off x="9256297" y="3126705"/>
              <a:ext cx="1666477" cy="63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/>
                <a:t>MOVIES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40A62BB3-3187-82C1-8FAC-520FC07FA55A}"/>
                </a:ext>
              </a:extLst>
            </p:cNvPr>
            <p:cNvSpPr/>
            <p:nvPr/>
          </p:nvSpPr>
          <p:spPr>
            <a:xfrm>
              <a:off x="6353516" y="2347661"/>
              <a:ext cx="2176032" cy="1558089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AF46C1-4BC0-431E-E65E-14EBEB2ADFBB}"/>
                </a:ext>
              </a:extLst>
            </p:cNvPr>
            <p:cNvSpPr txBox="1"/>
            <p:nvPr/>
          </p:nvSpPr>
          <p:spPr>
            <a:xfrm>
              <a:off x="6353515" y="2342896"/>
              <a:ext cx="1506979" cy="63996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500" b="1" dirty="0"/>
                <a:t>ROLES</a:t>
              </a:r>
            </a:p>
          </p:txBody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7ECB39C7-80AE-DC84-1579-4C6552FBC617}"/>
                </a:ext>
              </a:extLst>
            </p:cNvPr>
            <p:cNvSpPr/>
            <p:nvPr/>
          </p:nvSpPr>
          <p:spPr>
            <a:xfrm>
              <a:off x="1565170" y="211755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B1D4C1D-E847-4F89-7651-B26DB431FA32}"/>
                </a:ext>
              </a:extLst>
            </p:cNvPr>
            <p:cNvSpPr/>
            <p:nvPr/>
          </p:nvSpPr>
          <p:spPr>
            <a:xfrm>
              <a:off x="3762937" y="4315827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32" name="Connector: Elbow 31">
              <a:extLst>
                <a:ext uri="{FF2B5EF4-FFF2-40B4-BE49-F238E27FC236}">
                  <a16:creationId xmlns:a16="http://schemas.microsoft.com/office/drawing/2014/main" id="{EEE94D48-C7CA-3E5D-D038-19CE89ECC792}"/>
                </a:ext>
              </a:extLst>
            </p:cNvPr>
            <p:cNvCxnSpPr>
              <a:stCxn id="31" idx="2"/>
              <a:endCxn id="30" idx="6"/>
            </p:cNvCxnSpPr>
            <p:nvPr/>
          </p:nvCxnSpPr>
          <p:spPr>
            <a:xfrm rot="10800000">
              <a:off x="1648325" y="2212180"/>
              <a:ext cx="2114613" cy="2198270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2DF2DBD-3E69-786D-3AF5-0C67500470B6}"/>
                </a:ext>
              </a:extLst>
            </p:cNvPr>
            <p:cNvSpPr/>
            <p:nvPr/>
          </p:nvSpPr>
          <p:spPr>
            <a:xfrm>
              <a:off x="6401642" y="2823409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A0F490DE-7BC5-7CFE-AA92-5596391937AC}"/>
                </a:ext>
              </a:extLst>
            </p:cNvPr>
            <p:cNvSpPr/>
            <p:nvPr/>
          </p:nvSpPr>
          <p:spPr>
            <a:xfrm>
              <a:off x="9325092" y="3582853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182A4943-86BA-B2D3-48F1-DE32478E5E63}"/>
                </a:ext>
              </a:extLst>
            </p:cNvPr>
            <p:cNvSpPr/>
            <p:nvPr/>
          </p:nvSpPr>
          <p:spPr>
            <a:xfrm>
              <a:off x="7207773" y="3070986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36" name="Connector: Elbow 35">
              <a:extLst>
                <a:ext uri="{FF2B5EF4-FFF2-40B4-BE49-F238E27FC236}">
                  <a16:creationId xmlns:a16="http://schemas.microsoft.com/office/drawing/2014/main" id="{FF4B71E7-B5D4-8154-24EB-6799CC1FB691}"/>
                </a:ext>
              </a:extLst>
            </p:cNvPr>
            <p:cNvCxnSpPr>
              <a:cxnSpLocks/>
            </p:cNvCxnSpPr>
            <p:nvPr/>
          </p:nvCxnSpPr>
          <p:spPr>
            <a:xfrm>
              <a:off x="7283307" y="3165609"/>
              <a:ext cx="2075742" cy="545184"/>
            </a:xfrm>
            <a:prstGeom prst="bentConnector3">
              <a:avLst>
                <a:gd name="adj1" fmla="val 72760"/>
              </a:avLst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A8121841-C6EE-283B-7AEC-FC614F2BA1CB}"/>
                </a:ext>
              </a:extLst>
            </p:cNvPr>
            <p:cNvSpPr/>
            <p:nvPr/>
          </p:nvSpPr>
          <p:spPr>
            <a:xfrm>
              <a:off x="4590745" y="4078454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6B7BBC1A-6715-0F83-BF6D-263C3F6E7E8C}"/>
                </a:ext>
              </a:extLst>
            </p:cNvPr>
            <p:cNvCxnSpPr>
              <a:stCxn id="33" idx="2"/>
              <a:endCxn id="37" idx="6"/>
            </p:cNvCxnSpPr>
            <p:nvPr/>
          </p:nvCxnSpPr>
          <p:spPr>
            <a:xfrm rot="10800000" flipV="1">
              <a:off x="4673900" y="2918032"/>
              <a:ext cx="1727743" cy="1255044"/>
            </a:xfrm>
            <a:prstGeom prst="bentConnector3">
              <a:avLst>
                <a:gd name="adj1" fmla="val 62496"/>
              </a:avLst>
            </a:prstGeom>
            <a:ln w="1905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ED904AC-8C1E-6CAD-BBC8-A65A044F6C12}"/>
                </a:ext>
              </a:extLst>
            </p:cNvPr>
            <p:cNvSpPr/>
            <p:nvPr/>
          </p:nvSpPr>
          <p:spPr>
            <a:xfrm>
              <a:off x="9304955" y="3582828"/>
              <a:ext cx="83154" cy="189245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400"/>
            </a:p>
          </p:txBody>
        </p:sp>
      </p:grpSp>
    </p:spTree>
    <p:extLst>
      <p:ext uri="{BB962C8B-B14F-4D97-AF65-F5344CB8AC3E}">
        <p14:creationId xmlns:p14="http://schemas.microsoft.com/office/powerpoint/2010/main" val="1139738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AE92-D5F0-3662-6C51-38C0CC33E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NULL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62A47-3E33-E875-D7C5-611399CD1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Verplicht</a:t>
            </a:r>
            <a:r>
              <a:rPr lang="en-US" dirty="0"/>
              <a:t> </a:t>
            </a:r>
          </a:p>
          <a:p>
            <a:r>
              <a:rPr lang="en-US" dirty="0"/>
              <a:t>Kolom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waarde </a:t>
            </a:r>
            <a:r>
              <a:rPr lang="en-US" dirty="0" err="1"/>
              <a:t>bevatten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8F996863-5918-BB59-D9FB-E72A8476ACE8}"/>
              </a:ext>
            </a:extLst>
          </p:cNvPr>
          <p:cNvSpPr txBox="1">
            <a:spLocks/>
          </p:cNvSpPr>
          <p:nvPr/>
        </p:nvSpPr>
        <p:spPr>
          <a:xfrm>
            <a:off x="1138990" y="3256379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 table people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...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name      varchar(15)  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not null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0963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24AE92-D5F0-3662-6C51-38C0CC33E6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Primary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E62A47-3E33-E875-D7C5-611399CD17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Verplicht</a:t>
            </a:r>
            <a:endParaRPr lang="en-US" dirty="0"/>
          </a:p>
          <a:p>
            <a:r>
              <a:rPr lang="en-US" dirty="0" err="1"/>
              <a:t>Uniek</a:t>
            </a:r>
            <a:endParaRPr lang="en-US" dirty="0"/>
          </a:p>
          <a:p>
            <a:r>
              <a:rPr lang="en-US" dirty="0" err="1"/>
              <a:t>Identificerend</a:t>
            </a: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0981804-477A-71F3-0455-76225128C6EC}"/>
              </a:ext>
            </a:extLst>
          </p:cNvPr>
          <p:cNvSpPr txBox="1">
            <a:spLocks/>
          </p:cNvSpPr>
          <p:nvPr/>
        </p:nvSpPr>
        <p:spPr>
          <a:xfrm>
            <a:off x="1100890" y="3681412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 table people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id        int          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primary key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name      varchar(15)   ...</a:t>
            </a:r>
          </a:p>
        </p:txBody>
      </p:sp>
    </p:spTree>
    <p:extLst>
      <p:ext uri="{BB962C8B-B14F-4D97-AF65-F5344CB8AC3E}">
        <p14:creationId xmlns:p14="http://schemas.microsoft.com/office/powerpoint/2010/main" val="40548079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6A919A-2D3B-A1B6-16F7-4045295C8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Unique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FF847-4FF7-D6C7-258F-DFC5EB7D73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Als de </a:t>
            </a:r>
            <a:r>
              <a:rPr lang="en-US" dirty="0" err="1"/>
              <a:t>kolom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waarde </a:t>
            </a:r>
            <a:r>
              <a:rPr lang="en-US" dirty="0" err="1"/>
              <a:t>bevat</a:t>
            </a:r>
            <a:r>
              <a:rPr lang="en-US" dirty="0"/>
              <a:t>, dan </a:t>
            </a:r>
            <a:r>
              <a:rPr lang="en-US" dirty="0" err="1"/>
              <a:t>moet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uniek</a:t>
            </a:r>
            <a:r>
              <a:rPr lang="en-US" dirty="0"/>
              <a:t> </a:t>
            </a:r>
            <a:r>
              <a:rPr lang="en-US" dirty="0" err="1"/>
              <a:t>zijn</a:t>
            </a:r>
            <a:r>
              <a:rPr lang="en-US" dirty="0"/>
              <a:t> in de </a:t>
            </a:r>
            <a:r>
              <a:rPr lang="en-US" dirty="0" err="1"/>
              <a:t>tabel</a:t>
            </a:r>
            <a:r>
              <a:rPr lang="en-US" dirty="0"/>
              <a:t> – </a:t>
            </a:r>
            <a:r>
              <a:rPr lang="en-US" dirty="0" err="1"/>
              <a:t>geen</a:t>
            </a:r>
            <a:r>
              <a:rPr lang="en-US" dirty="0"/>
              <a:t> </a:t>
            </a:r>
            <a:r>
              <a:rPr lang="en-US" dirty="0" err="1"/>
              <a:t>ander</a:t>
            </a:r>
            <a:r>
              <a:rPr lang="en-US" dirty="0"/>
              <a:t> record mag </a:t>
            </a:r>
            <a:r>
              <a:rPr lang="en-US" dirty="0" err="1"/>
              <a:t>dezelfde</a:t>
            </a:r>
            <a:r>
              <a:rPr lang="en-US" dirty="0"/>
              <a:t> waarde </a:t>
            </a:r>
            <a:r>
              <a:rPr lang="en-US" dirty="0" err="1"/>
              <a:t>hebben</a:t>
            </a:r>
            <a:endParaRPr lang="en-US" dirty="0"/>
          </a:p>
          <a:p>
            <a:pPr lvl="1"/>
            <a:r>
              <a:rPr lang="en-US" dirty="0" err="1"/>
              <a:t>kolom</a:t>
            </a:r>
            <a:r>
              <a:rPr lang="en-US" dirty="0"/>
              <a:t> mag </a:t>
            </a:r>
            <a:r>
              <a:rPr lang="en-US" dirty="0" err="1"/>
              <a:t>leeg</a:t>
            </a:r>
            <a:r>
              <a:rPr lang="en-US" dirty="0"/>
              <a:t> </a:t>
            </a:r>
            <a:r>
              <a:rPr lang="en-US" dirty="0" err="1"/>
              <a:t>zijn</a:t>
            </a:r>
            <a:endParaRPr lang="en-US" dirty="0"/>
          </a:p>
          <a:p>
            <a:r>
              <a:rPr lang="en-US" dirty="0"/>
              <a:t>Unique Key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 meerdere </a:t>
            </a:r>
            <a:r>
              <a:rPr lang="en-US" dirty="0" err="1"/>
              <a:t>kolommen</a:t>
            </a:r>
            <a:r>
              <a:rPr lang="en-US" dirty="0"/>
              <a:t> bestaan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6050819-0A7E-DF77-C750-321BB90C7397}"/>
              </a:ext>
            </a:extLst>
          </p:cNvPr>
          <p:cNvSpPr txBox="1">
            <a:spLocks/>
          </p:cNvSpPr>
          <p:nvPr/>
        </p:nvSpPr>
        <p:spPr>
          <a:xfrm>
            <a:off x="1081840" y="3862387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 table people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id        int           primary key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name      varchar(15)   not null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unique</a:t>
            </a:r>
          </a:p>
        </p:txBody>
      </p:sp>
    </p:spTree>
    <p:extLst>
      <p:ext uri="{BB962C8B-B14F-4D97-AF65-F5344CB8AC3E}">
        <p14:creationId xmlns:p14="http://schemas.microsoft.com/office/powerpoint/2010/main" val="287206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FC871D-50F6-89B5-DE46-F35CAED29D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Foreign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60BC83-893F-50C2-8553-D20B447C3E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 waarde van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kolom</a:t>
            </a:r>
            <a:r>
              <a:rPr lang="en-US" dirty="0"/>
              <a:t> in de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i="1" dirty="0" err="1"/>
              <a:t>moet</a:t>
            </a:r>
            <a:r>
              <a:rPr lang="en-US" dirty="0"/>
              <a:t> voorkomen </a:t>
            </a:r>
            <a:r>
              <a:rPr lang="en-US" dirty="0" err="1"/>
              <a:t>als</a:t>
            </a:r>
            <a:r>
              <a:rPr lang="en-US" dirty="0"/>
              <a:t> primary key of unique key in de </a:t>
            </a:r>
            <a:r>
              <a:rPr lang="en-US" dirty="0" err="1"/>
              <a:t>gerefereerde</a:t>
            </a:r>
            <a:r>
              <a:rPr lang="en-US" dirty="0"/>
              <a:t> </a:t>
            </a:r>
            <a:r>
              <a:rPr lang="en-US" dirty="0" err="1"/>
              <a:t>tabel</a:t>
            </a:r>
            <a:endParaRPr lang="en-US" dirty="0"/>
          </a:p>
          <a:p>
            <a:pPr lvl="1"/>
            <a:r>
              <a:rPr lang="en-US" dirty="0"/>
              <a:t>bijvoorbeeld: </a:t>
            </a:r>
            <a:r>
              <a:rPr lang="en-US" dirty="0" err="1"/>
              <a:t>Roles.ActorId</a:t>
            </a:r>
            <a:r>
              <a:rPr lang="en-US" dirty="0"/>
              <a:t> =&gt; </a:t>
            </a:r>
            <a:r>
              <a:rPr lang="en-US" dirty="0" err="1"/>
              <a:t>Actors.Identifier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3EDC84-09B5-881E-8832-70FAEC795BA7}"/>
              </a:ext>
            </a:extLst>
          </p:cNvPr>
          <p:cNvSpPr/>
          <p:nvPr/>
        </p:nvSpPr>
        <p:spPr>
          <a:xfrm>
            <a:off x="4965665" y="4222334"/>
            <a:ext cx="1238620" cy="63584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E206E9-82F1-8CFB-5CB6-C9C644CCE5CB}"/>
              </a:ext>
            </a:extLst>
          </p:cNvPr>
          <p:cNvSpPr txBox="1"/>
          <p:nvPr/>
        </p:nvSpPr>
        <p:spPr>
          <a:xfrm>
            <a:off x="4965664" y="4259055"/>
            <a:ext cx="114403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ACTORS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B047E77-51F0-07AB-E207-8583AA042E46}"/>
              </a:ext>
            </a:extLst>
          </p:cNvPr>
          <p:cNvSpPr/>
          <p:nvPr/>
        </p:nvSpPr>
        <p:spPr>
          <a:xfrm>
            <a:off x="9833811" y="4217570"/>
            <a:ext cx="1234239" cy="817949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A04302-063B-6965-892A-8ADF7D6CD90A}"/>
              </a:ext>
            </a:extLst>
          </p:cNvPr>
          <p:cNvSpPr txBox="1"/>
          <p:nvPr/>
        </p:nvSpPr>
        <p:spPr>
          <a:xfrm>
            <a:off x="9833810" y="4212808"/>
            <a:ext cx="111485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MOVIES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95DAC90-F60A-CBC6-E8B3-CD349C1AE056}"/>
              </a:ext>
            </a:extLst>
          </p:cNvPr>
          <p:cNvSpPr/>
          <p:nvPr/>
        </p:nvSpPr>
        <p:spPr>
          <a:xfrm>
            <a:off x="6931032" y="3433763"/>
            <a:ext cx="2176032" cy="15580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48D6A2-EBD5-DDBA-F180-E829AA6B64BA}"/>
              </a:ext>
            </a:extLst>
          </p:cNvPr>
          <p:cNvSpPr txBox="1"/>
          <p:nvPr/>
        </p:nvSpPr>
        <p:spPr>
          <a:xfrm>
            <a:off x="6931031" y="3429000"/>
            <a:ext cx="9641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 dirty="0"/>
              <a:t>ROLES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AFCEFCD-59E2-F7B6-B23F-49C72DBFF467}"/>
              </a:ext>
            </a:extLst>
          </p:cNvPr>
          <p:cNvSpPr/>
          <p:nvPr/>
        </p:nvSpPr>
        <p:spPr>
          <a:xfrm>
            <a:off x="4340453" y="5401929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04F0E0EB-834F-9967-52B0-2B1B6020FCCC}"/>
              </a:ext>
            </a:extLst>
          </p:cNvPr>
          <p:cNvSpPr/>
          <p:nvPr/>
        </p:nvSpPr>
        <p:spPr>
          <a:xfrm>
            <a:off x="6979158" y="3909511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878E2FB-CA9E-1983-0C27-45557CF41D9D}"/>
              </a:ext>
            </a:extLst>
          </p:cNvPr>
          <p:cNvSpPr/>
          <p:nvPr/>
        </p:nvSpPr>
        <p:spPr>
          <a:xfrm>
            <a:off x="9902608" y="4668955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C47FD346-11A6-BFD7-5468-C892D0FA6016}"/>
              </a:ext>
            </a:extLst>
          </p:cNvPr>
          <p:cNvSpPr/>
          <p:nvPr/>
        </p:nvSpPr>
        <p:spPr>
          <a:xfrm>
            <a:off x="7785289" y="4157088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E46995D-9748-D7E5-6DD8-4050043FBD56}"/>
              </a:ext>
            </a:extLst>
          </p:cNvPr>
          <p:cNvCxnSpPr>
            <a:cxnSpLocks/>
          </p:cNvCxnSpPr>
          <p:nvPr/>
        </p:nvCxnSpPr>
        <p:spPr>
          <a:xfrm>
            <a:off x="7860823" y="4251711"/>
            <a:ext cx="2075742" cy="545184"/>
          </a:xfrm>
          <a:prstGeom prst="bentConnector3">
            <a:avLst>
              <a:gd name="adj1" fmla="val 7276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Oval 14">
            <a:extLst>
              <a:ext uri="{FF2B5EF4-FFF2-40B4-BE49-F238E27FC236}">
                <a16:creationId xmlns:a16="http://schemas.microsoft.com/office/drawing/2014/main" id="{4669209C-697F-515B-E1E6-3F9ADADF6BDF}"/>
              </a:ext>
            </a:extLst>
          </p:cNvPr>
          <p:cNvSpPr/>
          <p:nvPr/>
        </p:nvSpPr>
        <p:spPr>
          <a:xfrm>
            <a:off x="5168261" y="5164556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4F9B6704-967A-91CA-D89F-D64A7BDA9558}"/>
              </a:ext>
            </a:extLst>
          </p:cNvPr>
          <p:cNvCxnSpPr>
            <a:cxnSpLocks/>
            <a:stCxn id="11" idx="2"/>
          </p:cNvCxnSpPr>
          <p:nvPr/>
        </p:nvCxnSpPr>
        <p:spPr>
          <a:xfrm rot="10800000" flipV="1">
            <a:off x="6157822" y="4004133"/>
            <a:ext cx="821337" cy="408729"/>
          </a:xfrm>
          <a:prstGeom prst="bentConnector3">
            <a:avLst>
              <a:gd name="adj1" fmla="val 50000"/>
            </a:avLst>
          </a:prstGeom>
          <a:ln w="5715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3930D7B3-ED69-89AF-5CAD-DCD98649B034}"/>
              </a:ext>
            </a:extLst>
          </p:cNvPr>
          <p:cNvSpPr/>
          <p:nvPr/>
        </p:nvSpPr>
        <p:spPr>
          <a:xfrm>
            <a:off x="9882471" y="4668930"/>
            <a:ext cx="83154" cy="189245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597ED68D-19FE-82AF-749F-9CF434CBE42A}"/>
              </a:ext>
            </a:extLst>
          </p:cNvPr>
          <p:cNvSpPr txBox="1">
            <a:spLocks/>
          </p:cNvSpPr>
          <p:nvPr/>
        </p:nvSpPr>
        <p:spPr>
          <a:xfrm>
            <a:off x="891590" y="4612918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 table roles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actorId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  int 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references ACTORS (identifier)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...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0492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78B0AE-2E58-1D9B-8354-0B65D0DDFF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Overig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85C8D6-85E8-3A9B-C7D8-01981DC99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Datatype – DATE, INT, TIME, VARCHAR, BOOLEAN</a:t>
            </a:r>
          </a:p>
          <a:p>
            <a:r>
              <a:rPr lang="en-US" dirty="0" err="1"/>
              <a:t>Lengte</a:t>
            </a:r>
            <a:r>
              <a:rPr lang="en-US" dirty="0"/>
              <a:t> van </a:t>
            </a:r>
            <a:r>
              <a:rPr lang="en-US" dirty="0" err="1"/>
              <a:t>kolom</a:t>
            </a:r>
            <a:endParaRPr lang="en-US" dirty="0"/>
          </a:p>
          <a:p>
            <a:r>
              <a:rPr lang="en-US" dirty="0"/>
              <a:t>[Default waarde van </a:t>
            </a:r>
            <a:r>
              <a:rPr lang="en-US" dirty="0" err="1"/>
              <a:t>kolom</a:t>
            </a:r>
            <a:r>
              <a:rPr lang="en-US" dirty="0"/>
              <a:t>] </a:t>
            </a:r>
          </a:p>
          <a:p>
            <a:r>
              <a:rPr lang="en-US" dirty="0"/>
              <a:t>Check Constraint – </a:t>
            </a:r>
            <a:r>
              <a:rPr lang="en-US" dirty="0" err="1"/>
              <a:t>eis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de waarde in </a:t>
            </a:r>
            <a:r>
              <a:rPr lang="en-US" dirty="0" err="1"/>
              <a:t>kolom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“</a:t>
            </a:r>
            <a:r>
              <a:rPr lang="en-US" dirty="0" err="1"/>
              <a:t>geen</a:t>
            </a:r>
            <a:r>
              <a:rPr lang="en-US" dirty="0"/>
              <a:t> X of Q”, “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geldig</a:t>
            </a:r>
            <a:r>
              <a:rPr lang="en-US" dirty="0"/>
              <a:t> email-</a:t>
            </a:r>
            <a:r>
              <a:rPr lang="en-US" dirty="0" err="1"/>
              <a:t>adres</a:t>
            </a:r>
            <a:r>
              <a:rPr lang="en-US" dirty="0"/>
              <a:t>”, “waarde </a:t>
            </a:r>
            <a:r>
              <a:rPr lang="en-US" dirty="0" err="1"/>
              <a:t>tussen</a:t>
            </a:r>
            <a:r>
              <a:rPr lang="en-US" dirty="0"/>
              <a:t> 1 en5”, ..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B828DE1-0517-C203-8814-59D8EC5D7A43}"/>
              </a:ext>
            </a:extLst>
          </p:cNvPr>
          <p:cNvSpPr txBox="1">
            <a:spLocks/>
          </p:cNvSpPr>
          <p:nvPr/>
        </p:nvSpPr>
        <p:spPr>
          <a:xfrm>
            <a:off x="1009650" y="4418012"/>
            <a:ext cx="11906250" cy="526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create table people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( 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name varchar(15) not null check (length(name) &lt;= 15)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birthdate date  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check (birthdate &lt;= CURRENT_DATE() - INTERVAL 18 YEAR) </a:t>
            </a:r>
          </a:p>
          <a:p>
            <a:pPr marL="0" indent="0">
              <a:buNone/>
            </a:pP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city varchar(50) default '</a:t>
            </a:r>
            <a:r>
              <a:rPr lang="en-US" sz="24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Soest</a:t>
            </a: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’ </a:t>
            </a:r>
            <a:b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24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check (NOT contains(upper(city), 'A'))  </a:t>
            </a:r>
          </a:p>
        </p:txBody>
      </p:sp>
    </p:spTree>
    <p:extLst>
      <p:ext uri="{BB962C8B-B14F-4D97-AF65-F5344CB8AC3E}">
        <p14:creationId xmlns:p14="http://schemas.microsoft.com/office/powerpoint/2010/main" val="407200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02878-99E7-80DD-3007-F88178F42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 </a:t>
            </a:r>
            <a:r>
              <a:rPr lang="en-US" dirty="0" err="1"/>
              <a:t>bewaken</a:t>
            </a:r>
            <a:r>
              <a:rPr lang="en-US" dirty="0"/>
              <a:t> </a:t>
            </a:r>
            <a:r>
              <a:rPr lang="en-US" dirty="0" err="1"/>
              <a:t>Integriteit</a:t>
            </a:r>
            <a:r>
              <a:rPr lang="en-US" dirty="0"/>
              <a:t> (van data)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7FDD2A-1BED-151E-09BD-E56DAD01F6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Data Integrity Types">
            <a:extLst>
              <a:ext uri="{FF2B5EF4-FFF2-40B4-BE49-F238E27FC236}">
                <a16:creationId xmlns:a16="http://schemas.microsoft.com/office/drawing/2014/main" id="{57158843-61C6-1FC1-FEB2-A2DE88E32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6474" y="1363104"/>
            <a:ext cx="8650705" cy="527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09ABCE-A9D9-D5BD-A839-E89059BAB1EE}"/>
              </a:ext>
            </a:extLst>
          </p:cNvPr>
          <p:cNvSpPr txBox="1"/>
          <p:nvPr/>
        </p:nvSpPr>
        <p:spPr>
          <a:xfrm>
            <a:off x="3116179" y="1573491"/>
            <a:ext cx="135152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Primary Key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58E1F-D3CD-B191-4D8E-7849FF8DE5EB}"/>
              </a:ext>
            </a:extLst>
          </p:cNvPr>
          <p:cNvSpPr txBox="1"/>
          <p:nvPr/>
        </p:nvSpPr>
        <p:spPr>
          <a:xfrm>
            <a:off x="3372853" y="5063747"/>
            <a:ext cx="1923732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Check Constraint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63C74E3-9899-9EF0-52FA-BFF53C1295B4}"/>
              </a:ext>
            </a:extLst>
          </p:cNvPr>
          <p:cNvSpPr txBox="1"/>
          <p:nvPr/>
        </p:nvSpPr>
        <p:spPr>
          <a:xfrm>
            <a:off x="7447547" y="5494896"/>
            <a:ext cx="153420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FK Constraint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701B32-DA25-3BF2-D6F9-9A0DD6B48A6C}"/>
              </a:ext>
            </a:extLst>
          </p:cNvPr>
          <p:cNvSpPr txBox="1"/>
          <p:nvPr/>
        </p:nvSpPr>
        <p:spPr>
          <a:xfrm>
            <a:off x="9320461" y="2107255"/>
            <a:ext cx="148778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Column Type</a:t>
            </a:r>
          </a:p>
        </p:txBody>
      </p:sp>
    </p:spTree>
    <p:extLst>
      <p:ext uri="{BB962C8B-B14F-4D97-AF65-F5344CB8AC3E}">
        <p14:creationId xmlns:p14="http://schemas.microsoft.com/office/powerpoint/2010/main" val="12229555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63266-F3D5-2EA0-CCD9-70C29778C5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Introductie van DDL – </a:t>
            </a:r>
            <a:r>
              <a:rPr lang="en-US" dirty="0" err="1"/>
              <a:t>een</a:t>
            </a:r>
            <a:r>
              <a:rPr lang="en-US" dirty="0"/>
              <a:t> subset van SQL</a:t>
            </a:r>
            <a:br>
              <a:rPr lang="en-US" dirty="0"/>
            </a:br>
            <a:r>
              <a:rPr lang="en-US" dirty="0"/>
              <a:t>Data Definition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282E95-E691-8F0F-8CF6-52488D4C08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Table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Truncate Table | Drop Table </a:t>
            </a:r>
          </a:p>
          <a:p>
            <a:r>
              <a:rPr lang="en-US" dirty="0"/>
              <a:t>Alter Table (rename, add/alter/drop column, add/drop constraint)</a:t>
            </a:r>
          </a:p>
          <a:p>
            <a:endParaRPr lang="en-US" dirty="0"/>
          </a:p>
          <a:p>
            <a:r>
              <a:rPr lang="en-US" dirty="0"/>
              <a:t>Create | Drop View, </a:t>
            </a:r>
            <a:br>
              <a:rPr lang="en-US" dirty="0"/>
            </a:br>
            <a:r>
              <a:rPr lang="en-US" dirty="0"/>
              <a:t>Create | Drop Sequence ,</a:t>
            </a:r>
            <a:br>
              <a:rPr lang="en-US" dirty="0"/>
            </a:br>
            <a:r>
              <a:rPr lang="en-US" dirty="0"/>
              <a:t>Create Schema | Secret | Type | Index | ….</a:t>
            </a:r>
          </a:p>
        </p:txBody>
      </p:sp>
    </p:spTree>
    <p:extLst>
      <p:ext uri="{BB962C8B-B14F-4D97-AF65-F5344CB8AC3E}">
        <p14:creationId xmlns:p14="http://schemas.microsoft.com/office/powerpoint/2010/main" val="138329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5719-CDA6-9540-7268-F00B3A19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5D809-FC76-C47A-F110-B3A980D3B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B994504-2C32-C266-7EF8-F0176311A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5"/>
          <a:stretch/>
        </p:blipFill>
        <p:spPr bwMode="auto">
          <a:xfrm>
            <a:off x="-1444026" y="1027906"/>
            <a:ext cx="14830227" cy="3789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C5810088-ECC0-8355-6B35-42516A3069E6}"/>
              </a:ext>
            </a:extLst>
          </p:cNvPr>
          <p:cNvSpPr/>
          <p:nvPr/>
        </p:nvSpPr>
        <p:spPr>
          <a:xfrm>
            <a:off x="4547937" y="167460"/>
            <a:ext cx="2105526" cy="102715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90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3F2AB-5C90-4F03-6BB6-5B32DF24C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3CED6-9D70-7FF8-0A6D-C657A2F81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5099"/>
            <a:ext cx="10515600" cy="3471863"/>
          </a:xfrm>
        </p:spPr>
        <p:txBody>
          <a:bodyPr/>
          <a:lstStyle/>
          <a:p>
            <a:r>
              <a:rPr lang="en-US" dirty="0"/>
              <a:t>Transaction –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horende</a:t>
            </a:r>
            <a:r>
              <a:rPr lang="en-US" dirty="0"/>
              <a:t> set </a:t>
            </a:r>
            <a:r>
              <a:rPr lang="en-US" dirty="0" err="1"/>
              <a:t>wijzigingen</a:t>
            </a:r>
            <a:endParaRPr lang="en-US" dirty="0"/>
          </a:p>
          <a:p>
            <a:r>
              <a:rPr lang="en-US" dirty="0"/>
              <a:t>Atomicity?</a:t>
            </a:r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E7D969DF-7C95-4EFD-1BB8-B3C8607893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5"/>
          <a:stretch/>
        </p:blipFill>
        <p:spPr bwMode="auto">
          <a:xfrm>
            <a:off x="308811" y="681037"/>
            <a:ext cx="7290201" cy="186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EA8729F6-3453-8211-D3C8-1C2AB67712F7}"/>
              </a:ext>
            </a:extLst>
          </p:cNvPr>
          <p:cNvSpPr/>
          <p:nvPr/>
        </p:nvSpPr>
        <p:spPr>
          <a:xfrm>
            <a:off x="2033022" y="365125"/>
            <a:ext cx="1239567" cy="6700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451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CD125-D18C-50CC-903E-7BFD9A729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E2AF5-3D20-8B98-5F8D-F21A4A4391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Leaving Certificate Chemistry - ppt download">
            <a:extLst>
              <a:ext uri="{FF2B5EF4-FFF2-40B4-BE49-F238E27FC236}">
                <a16:creationId xmlns:a16="http://schemas.microsoft.com/office/drawing/2014/main" id="{9F762B07-3881-7CFD-8BA7-D00F4E7DD5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719"/>
          <a:stretch/>
        </p:blipFill>
        <p:spPr bwMode="auto">
          <a:xfrm>
            <a:off x="1836821" y="264694"/>
            <a:ext cx="9144000" cy="632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3158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6FD8-31A3-6595-3754-D7DCA2EB0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Vandaag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D58CC-F089-3BD9-A612-D96BC275F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Datamanipulatie</a:t>
            </a:r>
            <a:r>
              <a:rPr lang="en-US" dirty="0"/>
              <a:t> in SQL</a:t>
            </a:r>
          </a:p>
          <a:p>
            <a:r>
              <a:rPr lang="en-US" dirty="0"/>
              <a:t>Ontwerp </a:t>
            </a:r>
            <a:r>
              <a:rPr lang="en-US" dirty="0" err="1"/>
              <a:t>en</a:t>
            </a:r>
            <a:r>
              <a:rPr lang="en-US" dirty="0"/>
              <a:t> bouw </a:t>
            </a:r>
            <a:r>
              <a:rPr lang="en-US" dirty="0" err="1"/>
              <a:t>een</a:t>
            </a:r>
            <a:r>
              <a:rPr lang="en-US" dirty="0"/>
              <a:t> database</a:t>
            </a:r>
          </a:p>
          <a:p>
            <a:r>
              <a:rPr lang="en-US" dirty="0" err="1"/>
              <a:t>Echte</a:t>
            </a:r>
            <a:r>
              <a:rPr lang="en-US" dirty="0"/>
              <a:t> databases </a:t>
            </a:r>
            <a:r>
              <a:rPr lang="en-US" dirty="0" err="1"/>
              <a:t>zijn</a:t>
            </a:r>
            <a:r>
              <a:rPr lang="en-US" dirty="0"/>
              <a:t> ACID</a:t>
            </a:r>
          </a:p>
          <a:p>
            <a:r>
              <a:rPr lang="en-US" dirty="0" err="1"/>
              <a:t>Geavanceerde</a:t>
            </a:r>
            <a:r>
              <a:rPr lang="en-US" dirty="0"/>
              <a:t> SQL statements</a:t>
            </a:r>
          </a:p>
          <a:p>
            <a:r>
              <a:rPr lang="en-US" dirty="0"/>
              <a:t> 	</a:t>
            </a:r>
          </a:p>
        </p:txBody>
      </p:sp>
      <p:pic>
        <p:nvPicPr>
          <p:cNvPr id="8" name="Picture 7" descr="A train at a station&#10;&#10;Description automatically generated">
            <a:extLst>
              <a:ext uri="{FF2B5EF4-FFF2-40B4-BE49-F238E27FC236}">
                <a16:creationId xmlns:a16="http://schemas.microsoft.com/office/drawing/2014/main" id="{F3D4CDE1-48D8-53F0-1CB0-04DB9706A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509" y="4431310"/>
            <a:ext cx="1838897" cy="137917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2060F3D-CBB9-B407-6D89-AA3074338D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9228" y="4424881"/>
            <a:ext cx="5371429" cy="2190476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1EB7907-BAB9-7EDC-3B40-5542A6600561}"/>
              </a:ext>
            </a:extLst>
          </p:cNvPr>
          <p:cNvCxnSpPr/>
          <p:nvPr/>
        </p:nvCxnSpPr>
        <p:spPr>
          <a:xfrm flipV="1">
            <a:off x="1809946" y="4431310"/>
            <a:ext cx="1828800" cy="225531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7E0B402-17CF-34A2-CCE6-29A658974469}"/>
              </a:ext>
            </a:extLst>
          </p:cNvPr>
          <p:cNvCxnSpPr>
            <a:cxnSpLocks/>
          </p:cNvCxnSpPr>
          <p:nvPr/>
        </p:nvCxnSpPr>
        <p:spPr>
          <a:xfrm>
            <a:off x="1809946" y="4971614"/>
            <a:ext cx="1711852" cy="1588218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EAA65538-DA24-3B67-822A-7B10186B54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3015" y="5320119"/>
            <a:ext cx="3038095" cy="1295238"/>
          </a:xfrm>
          <a:prstGeom prst="rect">
            <a:avLst/>
          </a:prstGeom>
        </p:spPr>
      </p:pic>
      <p:pic>
        <p:nvPicPr>
          <p:cNvPr id="20" name="Picture 2" descr="How to insert into table in SQL | Insert into table Examples">
            <a:extLst>
              <a:ext uri="{FF2B5EF4-FFF2-40B4-BE49-F238E27FC236}">
                <a16:creationId xmlns:a16="http://schemas.microsoft.com/office/drawing/2014/main" id="{67708F7E-EEBB-692E-B4C2-3EA6C2A16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 bwMode="auto">
          <a:xfrm>
            <a:off x="5016438" y="1623273"/>
            <a:ext cx="1439159" cy="5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8988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B6BC-7237-AB6E-3826-ECBE9FCEC2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0683A7-22F4-E0DB-0790-CCE0E7728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The truth about Satan: Nuclear war in the 21st century">
            <a:extLst>
              <a:ext uri="{FF2B5EF4-FFF2-40B4-BE49-F238E27FC236}">
                <a16:creationId xmlns:a16="http://schemas.microsoft.com/office/drawing/2014/main" id="{80A997E5-E73C-0B85-326F-9AA0FFD17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6347" y="400328"/>
            <a:ext cx="8439306" cy="6092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847704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3F2AB-5C90-4F03-6BB6-5B32DF24C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3CED6-9D70-7FF8-0A6D-C657A2F81D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5099"/>
            <a:ext cx="10515600" cy="3471863"/>
          </a:xfrm>
        </p:spPr>
        <p:txBody>
          <a:bodyPr/>
          <a:lstStyle/>
          <a:p>
            <a:r>
              <a:rPr lang="en-US" dirty="0"/>
              <a:t>Transaction – </a:t>
            </a:r>
            <a:r>
              <a:rPr lang="en-US" dirty="0" err="1"/>
              <a:t>bij</a:t>
            </a:r>
            <a:r>
              <a:rPr lang="en-US" dirty="0"/>
              <a:t>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horende</a:t>
            </a:r>
            <a:r>
              <a:rPr lang="en-US" dirty="0"/>
              <a:t> set </a:t>
            </a:r>
            <a:r>
              <a:rPr lang="en-US" dirty="0" err="1"/>
              <a:t>wijzigingen</a:t>
            </a:r>
            <a:endParaRPr lang="en-US" dirty="0"/>
          </a:p>
          <a:p>
            <a:r>
              <a:rPr lang="en-US" dirty="0"/>
              <a:t>Atomicity: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All of Nothing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Alle </a:t>
            </a:r>
            <a:r>
              <a:rPr lang="en-US" dirty="0" err="1"/>
              <a:t>wijzigingen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goed</a:t>
            </a:r>
            <a:r>
              <a:rPr lang="en-US" dirty="0"/>
              <a:t> </a:t>
            </a:r>
            <a:r>
              <a:rPr lang="en-US" dirty="0" err="1"/>
              <a:t>verwerkt</a:t>
            </a:r>
            <a:br>
              <a:rPr lang="en-US" dirty="0"/>
            </a:br>
            <a:r>
              <a:rPr lang="en-US" dirty="0"/>
              <a:t>of all </a:t>
            </a:r>
            <a:r>
              <a:rPr lang="en-US" dirty="0" err="1"/>
              <a:t>wijzigingen</a:t>
            </a:r>
            <a:r>
              <a:rPr lang="en-US" dirty="0"/>
              <a:t> </a:t>
            </a:r>
            <a:r>
              <a:rPr lang="en-US" dirty="0" err="1"/>
              <a:t>worden</a:t>
            </a:r>
            <a:r>
              <a:rPr lang="en-US" dirty="0"/>
              <a:t> </a:t>
            </a:r>
            <a:r>
              <a:rPr lang="en-US" dirty="0" err="1"/>
              <a:t>teruggedraaid</a:t>
            </a:r>
            <a:r>
              <a:rPr lang="en-US" dirty="0"/>
              <a:t>. </a:t>
            </a:r>
            <a:br>
              <a:rPr lang="en-US" dirty="0"/>
            </a:br>
            <a:r>
              <a:rPr lang="en-US" dirty="0" err="1"/>
              <a:t>Geen</a:t>
            </a:r>
            <a:r>
              <a:rPr lang="en-US" dirty="0"/>
              <a:t> half werk!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8A38CD-FB39-EABD-8386-1F47491E7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1" r="49985" b="45438"/>
          <a:stretch/>
        </p:blipFill>
        <p:spPr bwMode="auto">
          <a:xfrm>
            <a:off x="8370932" y="2664243"/>
            <a:ext cx="3584447" cy="4158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E7D969DF-7C95-4EFD-1BB8-B3C86078930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5"/>
          <a:stretch/>
        </p:blipFill>
        <p:spPr bwMode="auto">
          <a:xfrm>
            <a:off x="308811" y="681037"/>
            <a:ext cx="7290201" cy="1863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EA8729F6-3453-8211-D3C8-1C2AB67712F7}"/>
              </a:ext>
            </a:extLst>
          </p:cNvPr>
          <p:cNvSpPr/>
          <p:nvPr/>
        </p:nvSpPr>
        <p:spPr>
          <a:xfrm>
            <a:off x="2033022" y="365125"/>
            <a:ext cx="1239567" cy="6700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5719-CDA6-9540-7268-F00B3A19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5D809-FC76-C47A-F110-B3A980D3B1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B994504-2C32-C266-7EF8-F0176311A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5"/>
          <a:stretch/>
        </p:blipFill>
        <p:spPr bwMode="auto">
          <a:xfrm>
            <a:off x="1479884" y="197726"/>
            <a:ext cx="8417159" cy="215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257779-E388-EE8C-A8D4-245CF672982D}"/>
              </a:ext>
            </a:extLst>
          </p:cNvPr>
          <p:cNvSpPr/>
          <p:nvPr/>
        </p:nvSpPr>
        <p:spPr>
          <a:xfrm>
            <a:off x="6003758" y="681037"/>
            <a:ext cx="2165684" cy="1629026"/>
          </a:xfrm>
          <a:prstGeom prst="rect">
            <a:avLst/>
          </a:prstGeom>
          <a:solidFill>
            <a:srgbClr val="000409">
              <a:alpha val="56000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4EDC591-DD74-6FE7-2C8E-42F7DE14E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1" b="45789"/>
          <a:stretch/>
        </p:blipFill>
        <p:spPr bwMode="auto">
          <a:xfrm>
            <a:off x="2169945" y="2408938"/>
            <a:ext cx="7852109" cy="4520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76138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5719-CDA6-9540-7268-F00B3A19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5D809-FC76-C47A-F110-B3A980D3B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5099"/>
            <a:ext cx="10515600" cy="3471863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Isolation</a:t>
            </a:r>
          </a:p>
          <a:p>
            <a:r>
              <a:rPr lang="en-US" dirty="0"/>
              <a:t>Meerdere gebruikers </a:t>
            </a:r>
            <a:r>
              <a:rPr lang="en-US" dirty="0" err="1"/>
              <a:t>kunnen</a:t>
            </a:r>
            <a:r>
              <a:rPr lang="en-US" dirty="0"/>
              <a:t> naast </a:t>
            </a:r>
            <a:r>
              <a:rPr lang="en-US" dirty="0" err="1"/>
              <a:t>elkaar</a:t>
            </a:r>
            <a:br>
              <a:rPr lang="en-US" dirty="0"/>
            </a:br>
            <a:r>
              <a:rPr lang="en-US" dirty="0"/>
              <a:t>werken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zitten</a:t>
            </a:r>
            <a:r>
              <a:rPr lang="en-US" dirty="0"/>
              <a:t> </a:t>
            </a:r>
            <a:r>
              <a:rPr lang="en-US" dirty="0" err="1"/>
              <a:t>elkaar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in de </a:t>
            </a:r>
            <a:r>
              <a:rPr lang="en-US" dirty="0" err="1"/>
              <a:t>weg</a:t>
            </a:r>
            <a:br>
              <a:rPr lang="en-US" dirty="0"/>
            </a:br>
            <a:endParaRPr lang="en-US" dirty="0"/>
          </a:p>
          <a:p>
            <a:r>
              <a:rPr lang="en-US" dirty="0"/>
              <a:t>ze </a:t>
            </a:r>
            <a:r>
              <a:rPr lang="en-US" dirty="0" err="1"/>
              <a:t>zien</a:t>
            </a:r>
            <a:r>
              <a:rPr lang="en-US" dirty="0"/>
              <a:t> </a:t>
            </a:r>
            <a:r>
              <a:rPr lang="en-US" dirty="0" err="1"/>
              <a:t>elkaars</a:t>
            </a:r>
            <a:r>
              <a:rPr lang="en-US" dirty="0"/>
              <a:t> </a:t>
            </a:r>
            <a:r>
              <a:rPr lang="en-US" dirty="0" err="1"/>
              <a:t>wijzigingen</a:t>
            </a:r>
            <a:r>
              <a:rPr lang="en-US" dirty="0"/>
              <a:t> pas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commit van de </a:t>
            </a:r>
            <a:r>
              <a:rPr lang="en-US" dirty="0" err="1"/>
              <a:t>transactie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een</a:t>
            </a:r>
            <a:r>
              <a:rPr lang="en-US" dirty="0"/>
              <a:t> query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samenhangend</a:t>
            </a:r>
            <a:br>
              <a:rPr lang="en-US" dirty="0"/>
            </a:br>
            <a:r>
              <a:rPr lang="en-US" dirty="0" err="1"/>
              <a:t>resultaat</a:t>
            </a:r>
            <a:r>
              <a:rPr lang="en-US" dirty="0"/>
              <a:t>: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stukje</a:t>
            </a:r>
            <a:r>
              <a:rPr lang="en-US" dirty="0"/>
              <a:t> </a:t>
            </a:r>
            <a:r>
              <a:rPr lang="en-US" dirty="0" err="1"/>
              <a:t>zónder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een</a:t>
            </a:r>
            <a:br>
              <a:rPr lang="en-US" dirty="0"/>
            </a:br>
            <a:r>
              <a:rPr lang="en-US" dirty="0" err="1"/>
              <a:t>stukje</a:t>
            </a:r>
            <a:r>
              <a:rPr lang="en-US" dirty="0"/>
              <a:t> </a:t>
            </a:r>
            <a:r>
              <a:rPr lang="en-US" dirty="0" err="1"/>
              <a:t>mét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transactie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B994504-2C32-C266-7EF8-F0176311A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5"/>
          <a:stretch/>
        </p:blipFill>
        <p:spPr bwMode="auto">
          <a:xfrm>
            <a:off x="1479884" y="197726"/>
            <a:ext cx="8417159" cy="215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C257779-E388-EE8C-A8D4-245CF672982D}"/>
              </a:ext>
            </a:extLst>
          </p:cNvPr>
          <p:cNvSpPr/>
          <p:nvPr/>
        </p:nvSpPr>
        <p:spPr>
          <a:xfrm>
            <a:off x="6521116" y="681037"/>
            <a:ext cx="1648326" cy="1629026"/>
          </a:xfrm>
          <a:prstGeom prst="rect">
            <a:avLst/>
          </a:prstGeom>
          <a:solidFill>
            <a:srgbClr val="000409">
              <a:alpha val="56000"/>
            </a:srgbClr>
          </a:solidFill>
          <a:ln>
            <a:solidFill>
              <a:schemeClr val="accent1">
                <a:shade val="15000"/>
                <a:alpha val="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94EDC591-DD74-6FE7-2C8E-42F7DE14E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32" r="49898" b="1013"/>
          <a:stretch/>
        </p:blipFill>
        <p:spPr bwMode="auto">
          <a:xfrm>
            <a:off x="8037095" y="2433595"/>
            <a:ext cx="3826986" cy="441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D0DE3222-8751-9908-1CE8-B62DD2E6E73A}"/>
              </a:ext>
            </a:extLst>
          </p:cNvPr>
          <p:cNvSpPr/>
          <p:nvPr/>
        </p:nvSpPr>
        <p:spPr>
          <a:xfrm>
            <a:off x="5580491" y="11007"/>
            <a:ext cx="1239567" cy="6700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7698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55719-CDA6-9540-7268-F00B3A194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05D809-FC76-C47A-F110-B3A980D3B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05099"/>
            <a:ext cx="10515600" cy="3471863"/>
          </a:xfrm>
        </p:spPr>
        <p:txBody>
          <a:bodyPr>
            <a:normAutofit/>
          </a:bodyPr>
          <a:lstStyle/>
          <a:p>
            <a:r>
              <a:rPr lang="en-US" dirty="0"/>
              <a:t>Durability</a:t>
            </a:r>
          </a:p>
          <a:p>
            <a:r>
              <a:rPr lang="en-US" dirty="0"/>
              <a:t>Data </a:t>
            </a:r>
            <a:r>
              <a:rPr lang="en-US" dirty="0" err="1"/>
              <a:t>wordt</a:t>
            </a:r>
            <a:r>
              <a:rPr lang="en-US" dirty="0"/>
              <a:t> </a:t>
            </a:r>
            <a:r>
              <a:rPr lang="en-US" dirty="0" err="1"/>
              <a:t>bewaard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transactie</a:t>
            </a:r>
            <a:r>
              <a:rPr lang="en-US" dirty="0"/>
              <a:t> is pas </a:t>
            </a:r>
            <a:r>
              <a:rPr lang="en-US" dirty="0" err="1"/>
              <a:t>afgerond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 de </a:t>
            </a:r>
            <a:br>
              <a:rPr lang="en-US" dirty="0"/>
            </a:br>
            <a:r>
              <a:rPr lang="en-US" dirty="0"/>
              <a:t>data </a:t>
            </a:r>
            <a:r>
              <a:rPr lang="en-US" dirty="0" err="1"/>
              <a:t>veilig</a:t>
            </a:r>
            <a:r>
              <a:rPr lang="en-US" dirty="0"/>
              <a:t> is </a:t>
            </a:r>
            <a:r>
              <a:rPr lang="en-US" dirty="0" err="1"/>
              <a:t>opgeslagen</a:t>
            </a:r>
            <a:endParaRPr lang="en-US" dirty="0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2B994504-2C32-C266-7EF8-F0176311AE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5"/>
          <a:stretch/>
        </p:blipFill>
        <p:spPr bwMode="auto">
          <a:xfrm>
            <a:off x="1479884" y="197726"/>
            <a:ext cx="8417159" cy="2151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4EDC591-DD74-6FE7-2C8E-42F7DE14EA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6" t="54532" r="2654" b="1013"/>
          <a:stretch/>
        </p:blipFill>
        <p:spPr bwMode="auto">
          <a:xfrm>
            <a:off x="7423484" y="2396906"/>
            <a:ext cx="3633536" cy="4414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D0DE3222-8751-9908-1CE8-B62DD2E6E73A}"/>
              </a:ext>
            </a:extLst>
          </p:cNvPr>
          <p:cNvSpPr/>
          <p:nvPr/>
        </p:nvSpPr>
        <p:spPr>
          <a:xfrm>
            <a:off x="6521116" y="-10299"/>
            <a:ext cx="1239567" cy="67003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08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23AAF6-D63F-3EC2-DA0F-7A2FE56E7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A45375-79A5-3987-A669-386B88620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A01A2C46-38D2-24D3-26A8-A847AD8FE1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7874" y="106693"/>
            <a:ext cx="6822908" cy="6576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EF7BF5B-B52E-392D-E59D-E3783DEAAEA6}"/>
              </a:ext>
            </a:extLst>
          </p:cNvPr>
          <p:cNvSpPr/>
          <p:nvPr/>
        </p:nvSpPr>
        <p:spPr>
          <a:xfrm>
            <a:off x="2490537" y="0"/>
            <a:ext cx="1949116" cy="10467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6">
            <a:extLst>
              <a:ext uri="{FF2B5EF4-FFF2-40B4-BE49-F238E27FC236}">
                <a16:creationId xmlns:a16="http://schemas.microsoft.com/office/drawing/2014/main" id="{D2A595EF-3E37-2C18-CF35-3CBEBE9C53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5"/>
          <a:stretch/>
        </p:blipFill>
        <p:spPr bwMode="auto">
          <a:xfrm>
            <a:off x="150862" y="106693"/>
            <a:ext cx="4494864" cy="114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83800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705333-DD23-CA08-DE4B-A8D4343CF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ACID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55CFAA-42CA-81D7-29AF-B87AF615C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Constraints (I)</a:t>
            </a:r>
            <a:br>
              <a:rPr lang="en-US" dirty="0"/>
            </a:br>
            <a:endParaRPr lang="en-US" dirty="0"/>
          </a:p>
          <a:p>
            <a:r>
              <a:rPr lang="en-US" dirty="0"/>
              <a:t>Atomicity</a:t>
            </a:r>
          </a:p>
          <a:p>
            <a:r>
              <a:rPr lang="en-US" dirty="0"/>
              <a:t>Consistency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3486DFC-6AAA-013A-621F-0B411935EF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71"/>
          <a:stretch/>
        </p:blipFill>
        <p:spPr bwMode="auto">
          <a:xfrm>
            <a:off x="646447" y="1598612"/>
            <a:ext cx="11115675" cy="480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9248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3F2AB-5C90-4F03-6BB6-5B32DF24C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F3CED6-9D70-7FF8-0A6D-C657A2F81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378A38CD-FB39-EABD-8386-1F47491E7F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31"/>
          <a:stretch/>
        </p:blipFill>
        <p:spPr bwMode="auto">
          <a:xfrm>
            <a:off x="5611228" y="365125"/>
            <a:ext cx="5275263" cy="6176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6">
            <a:extLst>
              <a:ext uri="{FF2B5EF4-FFF2-40B4-BE49-F238E27FC236}">
                <a16:creationId xmlns:a16="http://schemas.microsoft.com/office/drawing/2014/main" id="{A6840DA2-5AA2-CB7A-0ABB-9FDFB902EBF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5"/>
          <a:stretch/>
        </p:blipFill>
        <p:spPr bwMode="auto">
          <a:xfrm>
            <a:off x="150862" y="106693"/>
            <a:ext cx="4494864" cy="1148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883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A7FC-907D-D8E2-1BAA-3372C051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4033-1C71-696C-81D2-417B7630F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Aggregatie</a:t>
            </a:r>
            <a:endParaRPr lang="en-US" dirty="0"/>
          </a:p>
          <a:p>
            <a:r>
              <a:rPr lang="en-US" dirty="0"/>
              <a:t>Count, Sum, Min, Max, Avg, Median, Mode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E49620-9C8F-8CC3-1087-98EF5EBC0341}"/>
              </a:ext>
            </a:extLst>
          </p:cNvPr>
          <p:cNvSpPr txBox="1">
            <a:spLocks/>
          </p:cNvSpPr>
          <p:nvPr/>
        </p:nvSpPr>
        <p:spPr>
          <a:xfrm>
            <a:off x="1138990" y="3256379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 count(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imdb_movies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movie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  contains( title , 'Dark')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594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A7FC-907D-D8E2-1BAA-3372C051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4033-1C71-696C-81D2-417B7630F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Aggregatie</a:t>
            </a:r>
            <a:endParaRPr lang="en-US" dirty="0"/>
          </a:p>
          <a:p>
            <a:r>
              <a:rPr lang="en-US" dirty="0"/>
              <a:t>Count, Sum, Min, Max, Avg, Median, Mode</a:t>
            </a:r>
          </a:p>
          <a:p>
            <a:r>
              <a:rPr lang="en-US" dirty="0"/>
              <a:t>COUNT DISTICT: Tel iedere waarde </a:t>
            </a:r>
            <a:r>
              <a:rPr lang="en-US" dirty="0" err="1"/>
              <a:t>één</a:t>
            </a:r>
            <a:r>
              <a:rPr lang="en-US" dirty="0"/>
              <a:t> keer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E49620-9C8F-8CC3-1087-98EF5EBC0341}"/>
              </a:ext>
            </a:extLst>
          </p:cNvPr>
          <p:cNvSpPr txBox="1">
            <a:spLocks/>
          </p:cNvSpPr>
          <p:nvPr/>
        </p:nvSpPr>
        <p:spPr>
          <a:xfrm>
            <a:off x="1138990" y="3256379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 count(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distinct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imdb_movies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movie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where  contains( title , 'Dark')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097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F26B-A7CF-38C1-030D-94B8E933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8BADB-4F41-EE6A-7E5A-0D1764B32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4ACD2-FCB1-2E4C-F8B7-07C492766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3258" y="503771"/>
            <a:ext cx="5371429" cy="2190476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15FF20C7-FAB9-F603-ABF7-FC63F923E12D}"/>
              </a:ext>
            </a:extLst>
          </p:cNvPr>
          <p:cNvSpPr/>
          <p:nvPr/>
        </p:nvSpPr>
        <p:spPr>
          <a:xfrm>
            <a:off x="5638558" y="2606531"/>
            <a:ext cx="757382" cy="13036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AE1F1A8-864D-D3AA-0457-7D6CCFBA47B1}"/>
              </a:ext>
            </a:extLst>
          </p:cNvPr>
          <p:cNvSpPr/>
          <p:nvPr/>
        </p:nvSpPr>
        <p:spPr>
          <a:xfrm>
            <a:off x="3443193" y="4001294"/>
            <a:ext cx="4944402" cy="2392614"/>
          </a:xfrm>
          <a:prstGeom prst="cub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3080F3F-AE67-9CB6-5D3D-CBD87EA77BED}"/>
              </a:ext>
            </a:extLst>
          </p:cNvPr>
          <p:cNvSpPr/>
          <p:nvPr/>
        </p:nvSpPr>
        <p:spPr>
          <a:xfrm>
            <a:off x="7043596" y="2997735"/>
            <a:ext cx="2353901" cy="786614"/>
          </a:xfrm>
          <a:prstGeom prst="wedgeRectCallout">
            <a:avLst>
              <a:gd name="adj1" fmla="val -94450"/>
              <a:gd name="adj2" fmla="val -32500"/>
            </a:avLst>
          </a:prstGeom>
          <a:solidFill>
            <a:srgbClr val="FFFFC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Ik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ben bord 2345. Welke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informatie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moet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ik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op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moment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tonen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496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A7FC-907D-D8E2-1BAA-3372C051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4033-1C71-696C-81D2-417B7630F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Aggregatie</a:t>
            </a:r>
            <a:r>
              <a:rPr lang="en-US" dirty="0"/>
              <a:t> per … (</a:t>
            </a:r>
            <a:r>
              <a:rPr lang="en-US" dirty="0" err="1"/>
              <a:t>categorie</a:t>
            </a:r>
            <a:r>
              <a:rPr lang="en-US" dirty="0"/>
              <a:t>, set, </a:t>
            </a:r>
            <a:r>
              <a:rPr lang="en-US" dirty="0" err="1"/>
              <a:t>groep</a:t>
            </a:r>
            <a:r>
              <a:rPr lang="en-US" dirty="0"/>
              <a:t>)</a:t>
            </a:r>
          </a:p>
          <a:p>
            <a:r>
              <a:rPr lang="en-US" dirty="0"/>
              <a:t>Bijvoorbeeld: </a:t>
            </a:r>
            <a:r>
              <a:rPr lang="en-US" dirty="0" err="1"/>
              <a:t>aantal</a:t>
            </a:r>
            <a:r>
              <a:rPr lang="en-US" dirty="0"/>
              <a:t> films </a:t>
            </a:r>
            <a:r>
              <a:rPr lang="en-US" b="1" dirty="0"/>
              <a:t>per genre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E49620-9C8F-8CC3-1087-98EF5EBC0341}"/>
              </a:ext>
            </a:extLst>
          </p:cNvPr>
          <p:cNvSpPr txBox="1">
            <a:spLocks/>
          </p:cNvSpPr>
          <p:nvPr/>
        </p:nvSpPr>
        <p:spPr>
          <a:xfrm>
            <a:off x="1138990" y="3256379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movie.genre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count(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imdb_movies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movie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group</a:t>
            </a:r>
            <a:b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     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movie.genre</a:t>
            </a:r>
            <a:endParaRPr lang="en-US" b="1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7778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F5A7FC-907D-D8E2-1BAA-3372C05153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SQL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C4033-1C71-696C-81D2-417B7630FE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Aggregatie</a:t>
            </a:r>
            <a:r>
              <a:rPr lang="en-US" dirty="0"/>
              <a:t> per … (</a:t>
            </a:r>
            <a:r>
              <a:rPr lang="en-US" dirty="0" err="1"/>
              <a:t>categorie</a:t>
            </a:r>
            <a:r>
              <a:rPr lang="en-US" dirty="0"/>
              <a:t>, set, </a:t>
            </a:r>
            <a:r>
              <a:rPr lang="en-US" dirty="0" err="1"/>
              <a:t>groep</a:t>
            </a:r>
            <a:r>
              <a:rPr lang="en-US" dirty="0"/>
              <a:t>)</a:t>
            </a:r>
          </a:p>
          <a:p>
            <a:r>
              <a:rPr lang="en-US" dirty="0"/>
              <a:t>Bijvoorbeeld: </a:t>
            </a:r>
            <a:r>
              <a:rPr lang="en-US" dirty="0" err="1"/>
              <a:t>aantal</a:t>
            </a:r>
            <a:r>
              <a:rPr lang="en-US" dirty="0"/>
              <a:t> films per genre</a:t>
            </a:r>
            <a:br>
              <a:rPr lang="en-US" dirty="0"/>
            </a:br>
            <a:r>
              <a:rPr lang="en-US" b="1" dirty="0" err="1"/>
              <a:t>en</a:t>
            </a:r>
            <a:r>
              <a:rPr lang="en-US" b="1" dirty="0"/>
              <a:t> alleen genres met </a:t>
            </a:r>
            <a:r>
              <a:rPr lang="en-US" b="1" dirty="0" err="1"/>
              <a:t>tenminste</a:t>
            </a:r>
            <a:r>
              <a:rPr lang="en-US" b="1" dirty="0"/>
              <a:t> twee films</a:t>
            </a:r>
            <a:br>
              <a:rPr lang="en-US" dirty="0"/>
            </a:b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6E49620-9C8F-8CC3-1087-98EF5EBC0341}"/>
              </a:ext>
            </a:extLst>
          </p:cNvPr>
          <p:cNvSpPr txBox="1">
            <a:spLocks/>
          </p:cNvSpPr>
          <p:nvPr/>
        </p:nvSpPr>
        <p:spPr>
          <a:xfrm>
            <a:off x="1138990" y="3256379"/>
            <a:ext cx="11353800" cy="52609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select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movie.genre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, count(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from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imdb_movies</a:t>
            </a: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 movie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group</a:t>
            </a:r>
            <a:b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</a:br>
            <a:r>
              <a:rPr lang="en-US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by     </a:t>
            </a:r>
            <a:r>
              <a:rPr lang="en-US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movie.genre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having count(</a:t>
            </a:r>
            <a:r>
              <a:rPr lang="en-US" b="1" dirty="0" err="1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movie.title</a:t>
            </a:r>
            <a:r>
              <a:rPr lang="en-US" b="1" dirty="0">
                <a:solidFill>
                  <a:srgbClr val="000000"/>
                </a:solidFill>
                <a:highlight>
                  <a:srgbClr val="FFFFFF"/>
                </a:highlight>
                <a:latin typeface="Consolas" panose="020B0609020204030204" pitchFamily="49" charset="0"/>
              </a:rPr>
              <a:t>) &gt;= 2 </a:t>
            </a:r>
          </a:p>
        </p:txBody>
      </p:sp>
    </p:spTree>
    <p:extLst>
      <p:ext uri="{BB962C8B-B14F-4D97-AF65-F5344CB8AC3E}">
        <p14:creationId xmlns:p14="http://schemas.microsoft.com/office/powerpoint/2010/main" val="3000889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945C9-84F3-C274-7ABE-80A0BBF81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DEMO: </a:t>
            </a:r>
            <a:r>
              <a:rPr lang="en-US" dirty="0" err="1"/>
              <a:t>Analyseer</a:t>
            </a:r>
            <a:r>
              <a:rPr lang="en-US" dirty="0"/>
              <a:t> uitkomsten </a:t>
            </a:r>
            <a:br>
              <a:rPr lang="en-US" dirty="0"/>
            </a:br>
            <a:r>
              <a:rPr lang="en-US" dirty="0"/>
              <a:t>Onderzoek </a:t>
            </a:r>
            <a:r>
              <a:rPr lang="en-US" dirty="0" err="1"/>
              <a:t>naar</a:t>
            </a:r>
            <a:r>
              <a:rPr lang="en-US" dirty="0"/>
              <a:t> Huis-School </a:t>
            </a:r>
            <a:r>
              <a:rPr lang="en-US" dirty="0" err="1"/>
              <a:t>reisbeweging</a:t>
            </a:r>
            <a:endParaRPr lang="en-US" dirty="0"/>
          </a:p>
        </p:txBody>
      </p:sp>
      <p:pic>
        <p:nvPicPr>
          <p:cNvPr id="4" name="Content Placeholder 4" descr="Clipboard with solid fill">
            <a:extLst>
              <a:ext uri="{FF2B5EF4-FFF2-40B4-BE49-F238E27FC236}">
                <a16:creationId xmlns:a16="http://schemas.microsoft.com/office/drawing/2014/main" id="{A08788D1-52E5-157E-84F4-68E6E424B4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0510" y="1431758"/>
            <a:ext cx="3607719" cy="36077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F9D8B9-8A7A-F89E-40CF-676D46283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4571" y="2294874"/>
            <a:ext cx="1913479" cy="210241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173184-49DA-3E7C-3E93-0D0EC2B97AE6}"/>
              </a:ext>
            </a:extLst>
          </p:cNvPr>
          <p:cNvCxnSpPr>
            <a:cxnSpLocks/>
          </p:cNvCxnSpPr>
          <p:nvPr/>
        </p:nvCxnSpPr>
        <p:spPr>
          <a:xfrm>
            <a:off x="2401157" y="4717652"/>
            <a:ext cx="161569" cy="35862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76BF4353-FFF2-BE50-3127-DC57FF4330F1}"/>
              </a:ext>
            </a:extLst>
          </p:cNvPr>
          <p:cNvSpPr/>
          <p:nvPr/>
        </p:nvSpPr>
        <p:spPr>
          <a:xfrm>
            <a:off x="2286000" y="5076281"/>
            <a:ext cx="1227221" cy="1325563"/>
          </a:xfrm>
          <a:prstGeom prst="foldedCorner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csv file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85400B5-D5E6-3BB5-543F-3D20647311B7}"/>
              </a:ext>
            </a:extLst>
          </p:cNvPr>
          <p:cNvSpPr/>
          <p:nvPr/>
        </p:nvSpPr>
        <p:spPr>
          <a:xfrm>
            <a:off x="6371189" y="2021201"/>
            <a:ext cx="5371632" cy="447167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DE991C49-A1BA-B78D-C00D-DA3A50BEB069}"/>
              </a:ext>
            </a:extLst>
          </p:cNvPr>
          <p:cNvSpPr/>
          <p:nvPr/>
        </p:nvSpPr>
        <p:spPr>
          <a:xfrm>
            <a:off x="7179117" y="2371929"/>
            <a:ext cx="3986188" cy="3607765"/>
          </a:xfrm>
          <a:prstGeom prst="can">
            <a:avLst/>
          </a:prstGeom>
          <a:solidFill>
            <a:srgbClr val="FFF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Frequently Asked Questions - DuckDB">
            <a:extLst>
              <a:ext uri="{FF2B5EF4-FFF2-40B4-BE49-F238E27FC236}">
                <a16:creationId xmlns:a16="http://schemas.microsoft.com/office/drawing/2014/main" id="{4A8FA27F-4CF5-90EE-5DC4-D10B1A842F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095"/>
          <a:stretch/>
        </p:blipFill>
        <p:spPr bwMode="auto">
          <a:xfrm>
            <a:off x="9751204" y="4437765"/>
            <a:ext cx="1476732" cy="143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37A8296-6A60-DCA9-D629-5AB9DF74DA75}"/>
              </a:ext>
            </a:extLst>
          </p:cNvPr>
          <p:cNvSpPr txBox="1"/>
          <p:nvPr/>
        </p:nvSpPr>
        <p:spPr>
          <a:xfrm>
            <a:off x="6308558" y="1958571"/>
            <a:ext cx="1786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Browser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722E432-9173-7909-2FBE-6B6C0AB61BFD}"/>
              </a:ext>
            </a:extLst>
          </p:cNvPr>
          <p:cNvSpPr/>
          <p:nvPr/>
        </p:nvSpPr>
        <p:spPr>
          <a:xfrm>
            <a:off x="3350958" y="3741821"/>
            <a:ext cx="3916114" cy="2237873"/>
          </a:xfrm>
          <a:custGeom>
            <a:avLst/>
            <a:gdLst>
              <a:gd name="connsiteX0" fmla="*/ 80052 w 2390115"/>
              <a:gd name="connsiteY0" fmla="*/ 2684725 h 2684725"/>
              <a:gd name="connsiteX1" fmla="*/ 573347 w 2390115"/>
              <a:gd name="connsiteY1" fmla="*/ 1216873 h 2684725"/>
              <a:gd name="connsiteX2" fmla="*/ 68021 w 2390115"/>
              <a:gd name="connsiteY2" fmla="*/ 146062 h 2684725"/>
              <a:gd name="connsiteX3" fmla="*/ 2390115 w 2390115"/>
              <a:gd name="connsiteY3" fmla="*/ 37778 h 2684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0115" h="2684725">
                <a:moveTo>
                  <a:pt x="80052" y="2684725"/>
                </a:moveTo>
                <a:cubicBezTo>
                  <a:pt x="327702" y="2162354"/>
                  <a:pt x="575352" y="1639983"/>
                  <a:pt x="573347" y="1216873"/>
                </a:cubicBezTo>
                <a:cubicBezTo>
                  <a:pt x="571342" y="793763"/>
                  <a:pt x="-234774" y="342578"/>
                  <a:pt x="68021" y="146062"/>
                </a:cubicBezTo>
                <a:cubicBezTo>
                  <a:pt x="370816" y="-50454"/>
                  <a:pt x="1380465" y="-6338"/>
                  <a:pt x="2390115" y="377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431DE45-228F-342A-FAAA-096343735423}"/>
              </a:ext>
            </a:extLst>
          </p:cNvPr>
          <p:cNvSpPr/>
          <p:nvPr/>
        </p:nvSpPr>
        <p:spPr>
          <a:xfrm>
            <a:off x="7267072" y="3427317"/>
            <a:ext cx="818148" cy="101044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ruwe</a:t>
            </a:r>
            <a:r>
              <a:rPr lang="en-US" dirty="0"/>
              <a:t> </a:t>
            </a:r>
            <a:r>
              <a:rPr lang="en-US" dirty="0" err="1"/>
              <a:t>tabel</a:t>
            </a:r>
            <a:endParaRPr lang="en-US" dirty="0"/>
          </a:p>
        </p:txBody>
      </p:sp>
      <p:pic>
        <p:nvPicPr>
          <p:cNvPr id="17" name="Graphic 16" descr="Group with solid fill">
            <a:extLst>
              <a:ext uri="{FF2B5EF4-FFF2-40B4-BE49-F238E27FC236}">
                <a16:creationId xmlns:a16="http://schemas.microsoft.com/office/drawing/2014/main" id="{5503D20C-AB0E-7CFF-CD42-27038754BA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507062" y="1477308"/>
            <a:ext cx="1199095" cy="1199095"/>
          </a:xfrm>
          <a:prstGeom prst="rect">
            <a:avLst/>
          </a:prstGeom>
        </p:spPr>
      </p:pic>
      <p:sp>
        <p:nvSpPr>
          <p:cNvPr id="20" name="Arrow: Down 19">
            <a:extLst>
              <a:ext uri="{FF2B5EF4-FFF2-40B4-BE49-F238E27FC236}">
                <a16:creationId xmlns:a16="http://schemas.microsoft.com/office/drawing/2014/main" id="{640875C6-A064-5A63-3681-965BC4D96619}"/>
              </a:ext>
            </a:extLst>
          </p:cNvPr>
          <p:cNvSpPr/>
          <p:nvPr/>
        </p:nvSpPr>
        <p:spPr>
          <a:xfrm rot="3667473">
            <a:off x="3090885" y="1960054"/>
            <a:ext cx="273344" cy="775751"/>
          </a:xfrm>
          <a:prstGeom prst="down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1F6331-12CC-33CA-F964-66168E015BD3}"/>
              </a:ext>
            </a:extLst>
          </p:cNvPr>
          <p:cNvSpPr/>
          <p:nvPr/>
        </p:nvSpPr>
        <p:spPr>
          <a:xfrm>
            <a:off x="8647931" y="3427316"/>
            <a:ext cx="1142912" cy="13109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 </a:t>
            </a:r>
            <a:r>
              <a:rPr lang="en-US" b="1" dirty="0"/>
              <a:t>SURVEY_RESULTS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8DD289D-8722-1D6E-0426-CD8C134B2F04}"/>
              </a:ext>
            </a:extLst>
          </p:cNvPr>
          <p:cNvSpPr/>
          <p:nvPr/>
        </p:nvSpPr>
        <p:spPr>
          <a:xfrm>
            <a:off x="8055304" y="3741821"/>
            <a:ext cx="592627" cy="288758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27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7" grpId="0" animBg="1"/>
      <p:bldP spid="1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0827A-EB31-9F54-512D-D2675CF9D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Opdracht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812AEF-B015-2D3D-A7FA-45383C5E7C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err="1"/>
              <a:t>gebruik</a:t>
            </a:r>
            <a:r>
              <a:rPr lang="en-US" dirty="0"/>
              <a:t> ChatGPT: </a:t>
            </a:r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  <a:r>
              <a:rPr lang="en-US" dirty="0" err="1"/>
              <a:t>voor</a:t>
            </a:r>
            <a:r>
              <a:rPr lang="en-US" dirty="0"/>
              <a:t> </a:t>
            </a:r>
            <a:r>
              <a:rPr lang="en-US" dirty="0" err="1"/>
              <a:t>simpele</a:t>
            </a:r>
            <a:r>
              <a:rPr lang="en-US" dirty="0"/>
              <a:t> set data</a:t>
            </a:r>
          </a:p>
          <a:p>
            <a:endParaRPr lang="en-US" dirty="0"/>
          </a:p>
          <a:p>
            <a:r>
              <a:rPr lang="en-US" dirty="0"/>
              <a:t>create table for survey</a:t>
            </a:r>
          </a:p>
          <a:p>
            <a:r>
              <a:rPr lang="en-US" dirty="0" err="1"/>
              <a:t>laad</a:t>
            </a:r>
            <a:r>
              <a:rPr lang="en-US" dirty="0"/>
              <a:t> data in </a:t>
            </a:r>
            <a:r>
              <a:rPr lang="en-US" dirty="0" err="1"/>
              <a:t>tabel</a:t>
            </a:r>
            <a:endParaRPr lang="en-US" dirty="0"/>
          </a:p>
          <a:p>
            <a:r>
              <a:rPr lang="en-US" dirty="0" err="1"/>
              <a:t>analyseer</a:t>
            </a:r>
            <a:r>
              <a:rPr lang="en-US" dirty="0"/>
              <a:t> survey results met SQL </a:t>
            </a:r>
          </a:p>
          <a:p>
            <a:pPr lvl="1"/>
            <a:r>
              <a:rPr lang="en-US" dirty="0" err="1"/>
              <a:t>gebruik</a:t>
            </a:r>
            <a:r>
              <a:rPr lang="en-US" dirty="0"/>
              <a:t> </a:t>
            </a:r>
            <a:r>
              <a:rPr lang="en-US" dirty="0" err="1"/>
              <a:t>Aggregatie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r>
              <a:rPr lang="en-US" dirty="0" err="1"/>
              <a:t>maak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PEOPLE met 12 constraints</a:t>
            </a:r>
          </a:p>
          <a:p>
            <a:r>
              <a:rPr lang="en-US" dirty="0"/>
              <a:t>bonus: </a:t>
            </a:r>
            <a:r>
              <a:rPr lang="en-US" dirty="0" err="1"/>
              <a:t>maak</a:t>
            </a:r>
            <a:r>
              <a:rPr lang="en-US" dirty="0"/>
              <a:t> IMDb </a:t>
            </a:r>
            <a:r>
              <a:rPr lang="en-US" dirty="0" err="1"/>
              <a:t>mét</a:t>
            </a:r>
            <a:r>
              <a:rPr lang="en-US" dirty="0"/>
              <a:t> constraints</a:t>
            </a:r>
          </a:p>
          <a:p>
            <a:r>
              <a:rPr lang="en-US"/>
              <a:t>bonus</a:t>
            </a:r>
            <a:r>
              <a:rPr lang="en-US" dirty="0"/>
              <a:t>: </a:t>
            </a:r>
            <a:r>
              <a:rPr lang="en-US" dirty="0" err="1"/>
              <a:t>transactiemanagement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A14D56-5311-2B55-9AFD-2D6DCC9FBD73}"/>
              </a:ext>
            </a:extLst>
          </p:cNvPr>
          <p:cNvGrpSpPr/>
          <p:nvPr/>
        </p:nvGrpSpPr>
        <p:grpSpPr>
          <a:xfrm>
            <a:off x="4511842" y="2250076"/>
            <a:ext cx="1357815" cy="1201403"/>
            <a:chOff x="290510" y="1431758"/>
            <a:chExt cx="3607719" cy="3607719"/>
          </a:xfrm>
        </p:grpSpPr>
        <p:pic>
          <p:nvPicPr>
            <p:cNvPr id="4" name="Content Placeholder 4" descr="Clipboard with solid fill">
              <a:extLst>
                <a:ext uri="{FF2B5EF4-FFF2-40B4-BE49-F238E27FC236}">
                  <a16:creationId xmlns:a16="http://schemas.microsoft.com/office/drawing/2014/main" id="{CC825CE1-CA89-DDE1-2AAF-58B0141AB3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90510" y="1431758"/>
              <a:ext cx="3607719" cy="3607719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0D4DE4-DDF4-E73F-29ED-6101E136C57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34571" y="2294874"/>
              <a:ext cx="1913479" cy="21024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99359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B6FD8-31A3-6595-3754-D7DCA2EB03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Terugblik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9D58CC-F089-3BD9-A612-D96BC275FC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Casus: locator op </a:t>
            </a:r>
            <a:r>
              <a:rPr lang="en-US" dirty="0" err="1"/>
              <a:t>stationsinformatiebord</a:t>
            </a:r>
            <a:endParaRPr lang="en-US" dirty="0"/>
          </a:p>
          <a:p>
            <a:r>
              <a:rPr lang="en-US" dirty="0"/>
              <a:t>Ontwerp </a:t>
            </a:r>
            <a:r>
              <a:rPr lang="en-US" dirty="0" err="1"/>
              <a:t>en</a:t>
            </a:r>
            <a:r>
              <a:rPr lang="en-US" dirty="0"/>
              <a:t> bouw </a:t>
            </a:r>
            <a:r>
              <a:rPr lang="en-US" dirty="0" err="1"/>
              <a:t>een</a:t>
            </a:r>
            <a:r>
              <a:rPr lang="en-US" dirty="0"/>
              <a:t> database</a:t>
            </a:r>
          </a:p>
          <a:p>
            <a:r>
              <a:rPr lang="en-US" dirty="0" err="1"/>
              <a:t>Datamanipulatie</a:t>
            </a:r>
            <a:r>
              <a:rPr lang="en-US" dirty="0"/>
              <a:t> in SQL</a:t>
            </a:r>
          </a:p>
          <a:p>
            <a:r>
              <a:rPr lang="en-US" dirty="0" err="1"/>
              <a:t>Echte</a:t>
            </a:r>
            <a:r>
              <a:rPr lang="en-US" dirty="0"/>
              <a:t> databases </a:t>
            </a:r>
            <a:r>
              <a:rPr lang="en-US" dirty="0" err="1"/>
              <a:t>zijn</a:t>
            </a:r>
            <a:r>
              <a:rPr lang="en-US" dirty="0"/>
              <a:t> ACID</a:t>
            </a:r>
          </a:p>
          <a:p>
            <a:r>
              <a:rPr lang="en-US" dirty="0" err="1"/>
              <a:t>Geavanceerde</a:t>
            </a:r>
            <a:r>
              <a:rPr lang="en-US" dirty="0"/>
              <a:t> SQL statements: </a:t>
            </a:r>
            <a:r>
              <a:rPr lang="en-US" dirty="0" err="1"/>
              <a:t>aggregatie</a:t>
            </a:r>
            <a:r>
              <a:rPr lang="en-US" dirty="0"/>
              <a:t>, group by 	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060F3D-CBB9-B407-6D89-AA3074338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444" y="1511512"/>
            <a:ext cx="2755329" cy="1123627"/>
          </a:xfrm>
          <a:prstGeom prst="rect">
            <a:avLst/>
          </a:prstGeom>
        </p:spPr>
      </p:pic>
      <p:pic>
        <p:nvPicPr>
          <p:cNvPr id="20" name="Picture 2" descr="How to insert into table in SQL | Insert into table Examples">
            <a:extLst>
              <a:ext uri="{FF2B5EF4-FFF2-40B4-BE49-F238E27FC236}">
                <a16:creationId xmlns:a16="http://schemas.microsoft.com/office/drawing/2014/main" id="{67708F7E-EEBB-692E-B4C2-3EA6C2A16E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/>
          <a:stretch/>
        </p:blipFill>
        <p:spPr bwMode="auto">
          <a:xfrm>
            <a:off x="5028661" y="2696712"/>
            <a:ext cx="1439159" cy="5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>
            <a:extLst>
              <a:ext uri="{FF2B5EF4-FFF2-40B4-BE49-F238E27FC236}">
                <a16:creationId xmlns:a16="http://schemas.microsoft.com/office/drawing/2014/main" id="{6CD9CFF7-2190-DDF9-8B22-D4ABB72512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4365"/>
          <a:stretch/>
        </p:blipFill>
        <p:spPr bwMode="auto">
          <a:xfrm>
            <a:off x="5915328" y="3300892"/>
            <a:ext cx="2247432" cy="57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05602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7E9756-1321-F12A-98FD-6E4C66946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Volgende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346B4F-FB95-B2C8-E8C9-9B8D92F1B1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– van 0 </a:t>
            </a:r>
            <a:r>
              <a:rPr lang="en-US" dirty="0" err="1"/>
              <a:t>en</a:t>
            </a:r>
            <a:r>
              <a:rPr lang="en-US" dirty="0"/>
              <a:t> 1 tot MP4 </a:t>
            </a:r>
            <a:r>
              <a:rPr lang="en-US" dirty="0" err="1"/>
              <a:t>en</a:t>
            </a:r>
            <a:r>
              <a:rPr lang="en-US" dirty="0"/>
              <a:t> GIF</a:t>
            </a:r>
          </a:p>
          <a:p>
            <a:r>
              <a:rPr lang="en-US" dirty="0"/>
              <a:t>Tot 1000 </a:t>
            </a:r>
            <a:r>
              <a:rPr lang="en-US" dirty="0" err="1"/>
              <a:t>tellen</a:t>
            </a:r>
            <a:r>
              <a:rPr lang="en-US" dirty="0"/>
              <a:t> op 10 </a:t>
            </a:r>
            <a:r>
              <a:rPr lang="en-US" dirty="0" err="1"/>
              <a:t>vingers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Modellering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projecteer</a:t>
            </a:r>
            <a:r>
              <a:rPr lang="en-US" dirty="0"/>
              <a:t>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stukje</a:t>
            </a:r>
            <a:r>
              <a:rPr lang="en-US" dirty="0"/>
              <a:t> van de </a:t>
            </a:r>
            <a:r>
              <a:rPr lang="en-US" dirty="0" err="1"/>
              <a:t>wereld</a:t>
            </a:r>
            <a:r>
              <a:rPr lang="en-US" dirty="0"/>
              <a:t> in </a:t>
            </a:r>
            <a:r>
              <a:rPr lang="en-US" dirty="0" err="1"/>
              <a:t>een</a:t>
            </a:r>
            <a:r>
              <a:rPr lang="en-US" dirty="0"/>
              <a:t> DB - van </a:t>
            </a:r>
            <a:r>
              <a:rPr lang="en-US" dirty="0" err="1"/>
              <a:t>realiteit</a:t>
            </a:r>
            <a:r>
              <a:rPr lang="en-US" dirty="0"/>
              <a:t> </a:t>
            </a:r>
            <a:r>
              <a:rPr lang="en-US" dirty="0" err="1"/>
              <a:t>naar</a:t>
            </a:r>
            <a:r>
              <a:rPr lang="en-US" dirty="0"/>
              <a:t> </a:t>
            </a:r>
            <a:r>
              <a:rPr lang="en-US" dirty="0" err="1"/>
              <a:t>tabel</a:t>
            </a:r>
            <a:r>
              <a:rPr lang="en-US" dirty="0"/>
              <a:t> </a:t>
            </a:r>
          </a:p>
        </p:txBody>
      </p:sp>
      <p:pic>
        <p:nvPicPr>
          <p:cNvPr id="4" name="Picture 2" descr="Why Do We Have 10 Fingers and 10 Toes? What is so Special about 10?">
            <a:extLst>
              <a:ext uri="{FF2B5EF4-FFF2-40B4-BE49-F238E27FC236}">
                <a16:creationId xmlns:a16="http://schemas.microsoft.com/office/drawing/2014/main" id="{BCE4B898-4BF4-95A4-032F-C04A6E147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1971" y="2301514"/>
            <a:ext cx="1614344" cy="807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diagram of a computer flowchart&#10;&#10;Description automatically generated">
            <a:extLst>
              <a:ext uri="{FF2B5EF4-FFF2-40B4-BE49-F238E27FC236}">
                <a16:creationId xmlns:a16="http://schemas.microsoft.com/office/drawing/2014/main" id="{BE7A1FB9-64B0-F819-E767-C0A5A2701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2800" y="3932423"/>
            <a:ext cx="3457760" cy="267112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61BBE33-DB34-CA87-3810-8B12D8A513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24" y="4001294"/>
            <a:ext cx="2428875" cy="2428875"/>
          </a:xfrm>
          <a:prstGeom prst="rect">
            <a:avLst/>
          </a:prstGeom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BAEAE4EA-A69E-5FD1-98A3-7FA7E37C113D}"/>
              </a:ext>
            </a:extLst>
          </p:cNvPr>
          <p:cNvSpPr/>
          <p:nvPr/>
        </p:nvSpPr>
        <p:spPr>
          <a:xfrm>
            <a:off x="3048000" y="4467225"/>
            <a:ext cx="504825" cy="1600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5FF0BD0-3EED-EF30-AADC-2D5D694D839F}"/>
              </a:ext>
            </a:extLst>
          </p:cNvPr>
          <p:cNvSpPr/>
          <p:nvPr/>
        </p:nvSpPr>
        <p:spPr>
          <a:xfrm>
            <a:off x="6710547" y="4467225"/>
            <a:ext cx="504825" cy="16002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E0BB0FAE-AB34-1816-AA4F-A90220DF64A2}"/>
              </a:ext>
            </a:extLst>
          </p:cNvPr>
          <p:cNvSpPr/>
          <p:nvPr/>
        </p:nvSpPr>
        <p:spPr>
          <a:xfrm>
            <a:off x="7624763" y="4689907"/>
            <a:ext cx="2695575" cy="1519238"/>
          </a:xfrm>
          <a:prstGeom prst="can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C56D7AE-2D2C-72AE-963D-52BCCF6801BC}"/>
              </a:ext>
            </a:extLst>
          </p:cNvPr>
          <p:cNvSpPr/>
          <p:nvPr/>
        </p:nvSpPr>
        <p:spPr>
          <a:xfrm>
            <a:off x="7936798" y="5215731"/>
            <a:ext cx="292802" cy="556419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6B3AA89-0F7C-E0A6-75F5-BAEE5DB946FA}"/>
              </a:ext>
            </a:extLst>
          </p:cNvPr>
          <p:cNvSpPr/>
          <p:nvPr/>
        </p:nvSpPr>
        <p:spPr>
          <a:xfrm>
            <a:off x="8422046" y="5506676"/>
            <a:ext cx="648569" cy="556419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9E657A2-4010-06A5-70E8-E408C9E35BD4}"/>
              </a:ext>
            </a:extLst>
          </p:cNvPr>
          <p:cNvSpPr/>
          <p:nvPr/>
        </p:nvSpPr>
        <p:spPr>
          <a:xfrm>
            <a:off x="9263061" y="5310421"/>
            <a:ext cx="648569" cy="27821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CD381960-BFAC-7D46-C284-995E29F9B976}"/>
              </a:ext>
            </a:extLst>
          </p:cNvPr>
          <p:cNvSpPr/>
          <p:nvPr/>
        </p:nvSpPr>
        <p:spPr>
          <a:xfrm>
            <a:off x="8207116" y="4268174"/>
            <a:ext cx="1654877" cy="628650"/>
          </a:xfrm>
          <a:prstGeom prst="down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pic>
        <p:nvPicPr>
          <p:cNvPr id="17" name="Graphic 16" descr="Group of women with solid fill">
            <a:extLst>
              <a:ext uri="{FF2B5EF4-FFF2-40B4-BE49-F238E27FC236}">
                <a16:creationId xmlns:a16="http://schemas.microsoft.com/office/drawing/2014/main" id="{4B5B0138-7EB1-9FAA-8EE7-DA197F574A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62621" y="3615892"/>
            <a:ext cx="914400" cy="914400"/>
          </a:xfrm>
          <a:prstGeom prst="rect">
            <a:avLst/>
          </a:prstGeom>
        </p:spPr>
      </p:pic>
      <p:pic>
        <p:nvPicPr>
          <p:cNvPr id="19" name="Graphic 18" descr="Hero Male outline">
            <a:extLst>
              <a:ext uri="{FF2B5EF4-FFF2-40B4-BE49-F238E27FC236}">
                <a16:creationId xmlns:a16="http://schemas.microsoft.com/office/drawing/2014/main" id="{B9842CF8-9114-5807-54C4-251D29F5A2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76898" y="3658322"/>
            <a:ext cx="520682" cy="520682"/>
          </a:xfrm>
          <a:prstGeom prst="rect">
            <a:avLst/>
          </a:prstGeom>
        </p:spPr>
      </p:pic>
      <p:pic>
        <p:nvPicPr>
          <p:cNvPr id="21" name="Graphic 20" descr="Group of men with solid fill">
            <a:extLst>
              <a:ext uri="{FF2B5EF4-FFF2-40B4-BE49-F238E27FC236}">
                <a16:creationId xmlns:a16="http://schemas.microsoft.com/office/drawing/2014/main" id="{5D9FA959-58D7-9AE2-B566-16BA4BA8B0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438037" y="3738514"/>
            <a:ext cx="914400" cy="914400"/>
          </a:xfrm>
          <a:prstGeom prst="rect">
            <a:avLst/>
          </a:prstGeom>
        </p:spPr>
      </p:pic>
      <p:pic>
        <p:nvPicPr>
          <p:cNvPr id="23" name="Graphic 22" descr="Family with girl outline">
            <a:extLst>
              <a:ext uri="{FF2B5EF4-FFF2-40B4-BE49-F238E27FC236}">
                <a16:creationId xmlns:a16="http://schemas.microsoft.com/office/drawing/2014/main" id="{53A2FD71-2DE2-979C-AAA8-7B0FB7A3EAE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89213" y="3728306"/>
            <a:ext cx="507686" cy="507686"/>
          </a:xfrm>
          <a:prstGeom prst="rect">
            <a:avLst/>
          </a:prstGeom>
        </p:spPr>
      </p:pic>
      <p:sp>
        <p:nvSpPr>
          <p:cNvPr id="24" name="Arrow: Right 23">
            <a:extLst>
              <a:ext uri="{FF2B5EF4-FFF2-40B4-BE49-F238E27FC236}">
                <a16:creationId xmlns:a16="http://schemas.microsoft.com/office/drawing/2014/main" id="{483D2903-197D-480F-EDA1-3E01C491C378}"/>
              </a:ext>
            </a:extLst>
          </p:cNvPr>
          <p:cNvSpPr/>
          <p:nvPr/>
        </p:nvSpPr>
        <p:spPr>
          <a:xfrm>
            <a:off x="10132312" y="5070259"/>
            <a:ext cx="509404" cy="847364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C41C8396-F748-D515-19BD-E7EEF4073A31}"/>
              </a:ext>
            </a:extLst>
          </p:cNvPr>
          <p:cNvSpPr/>
          <p:nvPr/>
        </p:nvSpPr>
        <p:spPr>
          <a:xfrm>
            <a:off x="10906125" y="4467225"/>
            <a:ext cx="1171575" cy="914400"/>
          </a:xfrm>
          <a:prstGeom prst="wedgeRectCallout">
            <a:avLst>
              <a:gd name="adj1" fmla="val -83435"/>
              <a:gd name="adj2" fmla="val 68750"/>
            </a:avLst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inzicht, plan, </a:t>
            </a:r>
            <a:r>
              <a:rPr lang="en-US" dirty="0" err="1"/>
              <a:t>actie</a:t>
            </a:r>
            <a:r>
              <a:rPr lang="en-US" dirty="0"/>
              <a:t>, </a:t>
            </a:r>
          </a:p>
        </p:txBody>
      </p:sp>
      <p:pic>
        <p:nvPicPr>
          <p:cNvPr id="26" name="Picture 4" descr="Post Grad Problems | Make The Switch To The Binary (0 or 1) Scale">
            <a:extLst>
              <a:ext uri="{FF2B5EF4-FFF2-40B4-BE49-F238E27FC236}">
                <a16:creationId xmlns:a16="http://schemas.microsoft.com/office/drawing/2014/main" id="{EE4148B2-4A77-E32D-32F9-030CE5ADF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6964" y="1586423"/>
            <a:ext cx="1047166" cy="62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5054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4" grpId="0" animBg="1"/>
      <p:bldP spid="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F26B-A7CF-38C1-030D-94B8E933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8BADB-4F41-EE6A-7E5A-0D1764B32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4ACD2-FCB1-2E4C-F8B7-07C492766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2" y="241221"/>
            <a:ext cx="2249644" cy="917408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15FF20C7-FAB9-F603-ABF7-FC63F923E12D}"/>
              </a:ext>
            </a:extLst>
          </p:cNvPr>
          <p:cNvSpPr/>
          <p:nvPr/>
        </p:nvSpPr>
        <p:spPr>
          <a:xfrm>
            <a:off x="1142753" y="1087683"/>
            <a:ext cx="299401" cy="8088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AE1F1A8-864D-D3AA-0457-7D6CCFBA47B1}"/>
              </a:ext>
            </a:extLst>
          </p:cNvPr>
          <p:cNvSpPr/>
          <p:nvPr/>
        </p:nvSpPr>
        <p:spPr>
          <a:xfrm>
            <a:off x="0" y="1915530"/>
            <a:ext cx="11737518" cy="4596304"/>
          </a:xfrm>
          <a:prstGeom prst="cub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3080F3F-AE67-9CB6-5D3D-CBD87EA77BED}"/>
              </a:ext>
            </a:extLst>
          </p:cNvPr>
          <p:cNvSpPr/>
          <p:nvPr/>
        </p:nvSpPr>
        <p:spPr>
          <a:xfrm>
            <a:off x="2951429" y="578236"/>
            <a:ext cx="2353901" cy="786614"/>
          </a:xfrm>
          <a:prstGeom prst="wedgeRectCallout">
            <a:avLst>
              <a:gd name="adj1" fmla="val -120219"/>
              <a:gd name="adj2" fmla="val 61877"/>
            </a:avLst>
          </a:prstGeom>
          <a:solidFill>
            <a:srgbClr val="FFFFC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Ik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ben bord 2345. Welke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informatie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moet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ik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op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moment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tonen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CCFB2E-CE7E-2EEE-AE24-0DF5EAE6D935}"/>
              </a:ext>
            </a:extLst>
          </p:cNvPr>
          <p:cNvSpPr/>
          <p:nvPr/>
        </p:nvSpPr>
        <p:spPr>
          <a:xfrm>
            <a:off x="1059255" y="2121414"/>
            <a:ext cx="1828800" cy="7666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 Service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062A43E-0816-6070-4DB7-3EAD140018E8}"/>
              </a:ext>
            </a:extLst>
          </p:cNvPr>
          <p:cNvSpPr/>
          <p:nvPr/>
        </p:nvSpPr>
        <p:spPr>
          <a:xfrm>
            <a:off x="2263366" y="5251640"/>
            <a:ext cx="3367889" cy="1060260"/>
          </a:xfrm>
          <a:prstGeom prst="ca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Borden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4F44B-2B0A-779E-823E-AA809E3C8F95}"/>
              </a:ext>
            </a:extLst>
          </p:cNvPr>
          <p:cNvSpPr txBox="1"/>
          <p:nvPr/>
        </p:nvSpPr>
        <p:spPr>
          <a:xfrm>
            <a:off x="2331954" y="5869186"/>
            <a:ext cx="32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nummer</a:t>
            </a:r>
            <a:r>
              <a:rPr lang="en-US" sz="1400" i="1" dirty="0">
                <a:solidFill>
                  <a:schemeClr val="bg1"/>
                </a:solidFill>
                <a:latin typeface="Lucida Console" panose="020B0609040504020204" pitchFamily="49" charset="0"/>
              </a:rPr>
              <a:t>, station, perron, </a:t>
            </a:r>
            <a:r>
              <a:rPr lang="en-US" sz="1400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plek</a:t>
            </a:r>
            <a:endParaRPr lang="en-US" sz="1400" i="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CDA0FA74-DE32-62A6-11F9-48DE16D05CD9}"/>
              </a:ext>
            </a:extLst>
          </p:cNvPr>
          <p:cNvSpPr/>
          <p:nvPr/>
        </p:nvSpPr>
        <p:spPr>
          <a:xfrm>
            <a:off x="5868759" y="4001293"/>
            <a:ext cx="3367889" cy="1648121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Ritten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0FC3A-DF15-4FFA-6E46-F72246C49D0F}"/>
              </a:ext>
            </a:extLst>
          </p:cNvPr>
          <p:cNvSpPr txBox="1"/>
          <p:nvPr/>
        </p:nvSpPr>
        <p:spPr>
          <a:xfrm>
            <a:off x="6210678" y="4795996"/>
            <a:ext cx="25474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Lucida Console" panose="020B0609040504020204" pitchFamily="49" charset="0"/>
              </a:rPr>
              <a:t>datum, </a:t>
            </a:r>
            <a:r>
              <a:rPr lang="en-US" sz="1400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tijd</a:t>
            </a:r>
            <a:r>
              <a:rPr lang="en-US" sz="1400" i="1" dirty="0">
                <a:solidFill>
                  <a:schemeClr val="bg1"/>
                </a:solidFill>
                <a:latin typeface="Lucida Console" panose="020B0609040504020204" pitchFamily="49" charset="0"/>
              </a:rPr>
              <a:t>, station, </a:t>
            </a:r>
            <a:br>
              <a:rPr lang="en-US" sz="1400" i="1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en-US" sz="1400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bestemming</a:t>
            </a:r>
            <a:r>
              <a:rPr lang="en-US" sz="1400" i="1" dirty="0">
                <a:solidFill>
                  <a:schemeClr val="bg1"/>
                </a:solidFill>
                <a:latin typeface="Lucida Console" panose="020B0609040504020204" pitchFamily="49" charset="0"/>
              </a:rPr>
              <a:t>, perron,</a:t>
            </a:r>
            <a:br>
              <a:rPr lang="en-US" sz="1400" i="1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en-US" sz="1400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treinstel</a:t>
            </a:r>
            <a:r>
              <a:rPr lang="en-US" sz="1400" i="1" dirty="0">
                <a:solidFill>
                  <a:schemeClr val="bg1"/>
                </a:solidFill>
                <a:latin typeface="Lucida Console" panose="020B0609040504020204" pitchFamily="49" charset="0"/>
              </a:rPr>
              <a:t>(</a:t>
            </a:r>
            <a:r>
              <a:rPr lang="en-US" sz="1400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len</a:t>
            </a:r>
            <a:r>
              <a:rPr lang="en-US" sz="1400" i="1" dirty="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C1B2D043-4FB5-2790-5CA7-7234011A613F}"/>
              </a:ext>
            </a:extLst>
          </p:cNvPr>
          <p:cNvSpPr/>
          <p:nvPr/>
        </p:nvSpPr>
        <p:spPr>
          <a:xfrm>
            <a:off x="6246891" y="2146384"/>
            <a:ext cx="2426328" cy="1403625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Treinstellen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8BA2E3-29C9-0A80-702B-C7801321A415}"/>
              </a:ext>
            </a:extLst>
          </p:cNvPr>
          <p:cNvSpPr txBox="1"/>
          <p:nvPr/>
        </p:nvSpPr>
        <p:spPr>
          <a:xfrm>
            <a:off x="6488163" y="3075359"/>
            <a:ext cx="237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stopplek</a:t>
            </a:r>
            <a:r>
              <a:rPr lang="en-US" sz="1400" i="1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400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lengte</a:t>
            </a:r>
            <a:endParaRPr lang="en-US" sz="1400" i="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EBAC25C-5AC2-A0AE-AF58-74543BB2CFA4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6200000" flipH="1">
            <a:off x="1778691" y="3083020"/>
            <a:ext cx="2363584" cy="19736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34C31B5-1DE0-57E0-6110-5F1D35779264}"/>
              </a:ext>
            </a:extLst>
          </p:cNvPr>
          <p:cNvCxnSpPr>
            <a:cxnSpLocks/>
          </p:cNvCxnSpPr>
          <p:nvPr/>
        </p:nvCxnSpPr>
        <p:spPr>
          <a:xfrm>
            <a:off x="2909068" y="2705100"/>
            <a:ext cx="2963459" cy="167352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55B3AB8-6087-2CA0-99D3-0535C7456932}"/>
              </a:ext>
            </a:extLst>
          </p:cNvPr>
          <p:cNvCxnSpPr>
            <a:stCxn id="8" idx="3"/>
          </p:cNvCxnSpPr>
          <p:nvPr/>
        </p:nvCxnSpPr>
        <p:spPr>
          <a:xfrm>
            <a:off x="2888055" y="2504735"/>
            <a:ext cx="3358836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row: Up 21">
            <a:extLst>
              <a:ext uri="{FF2B5EF4-FFF2-40B4-BE49-F238E27FC236}">
                <a16:creationId xmlns:a16="http://schemas.microsoft.com/office/drawing/2014/main" id="{8212F375-BDF2-0698-44C1-E9A7CDA0E7EE}"/>
              </a:ext>
            </a:extLst>
          </p:cNvPr>
          <p:cNvSpPr/>
          <p:nvPr/>
        </p:nvSpPr>
        <p:spPr>
          <a:xfrm>
            <a:off x="1973654" y="1611517"/>
            <a:ext cx="139068" cy="65899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7DB694D5-32A9-3964-3EEC-132F7D81C733}"/>
              </a:ext>
            </a:extLst>
          </p:cNvPr>
          <p:cNvSpPr/>
          <p:nvPr/>
        </p:nvSpPr>
        <p:spPr>
          <a:xfrm>
            <a:off x="2417277" y="3922005"/>
            <a:ext cx="733548" cy="404312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bg2">
                    <a:lumMod val="75000"/>
                  </a:schemeClr>
                </a:solidFill>
              </a:rPr>
              <a:t>bord </a:t>
            </a:r>
            <a:r>
              <a:rPr lang="en-US" sz="1100" i="1" dirty="0" err="1">
                <a:solidFill>
                  <a:schemeClr val="bg2">
                    <a:lumMod val="75000"/>
                  </a:schemeClr>
                </a:solidFill>
              </a:rPr>
              <a:t>nummer</a:t>
            </a:r>
            <a:endParaRPr lang="en-US" sz="1100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867EFB20-4032-A018-55AB-E6E05DC3D748}"/>
              </a:ext>
            </a:extLst>
          </p:cNvPr>
          <p:cNvSpPr/>
          <p:nvPr/>
        </p:nvSpPr>
        <p:spPr>
          <a:xfrm>
            <a:off x="3630444" y="3463380"/>
            <a:ext cx="1158839" cy="404312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bg2">
                    <a:lumMod val="75000"/>
                  </a:schemeClr>
                </a:solidFill>
              </a:rPr>
              <a:t>datum, </a:t>
            </a:r>
            <a:r>
              <a:rPr lang="en-US" sz="1100" i="1" dirty="0" err="1">
                <a:solidFill>
                  <a:schemeClr val="bg2">
                    <a:lumMod val="75000"/>
                  </a:schemeClr>
                </a:solidFill>
              </a:rPr>
              <a:t>tijd</a:t>
            </a:r>
            <a:r>
              <a:rPr lang="en-US" sz="1100" i="1" dirty="0">
                <a:solidFill>
                  <a:schemeClr val="bg2">
                    <a:lumMod val="75000"/>
                  </a:schemeClr>
                </a:solidFill>
              </a:rPr>
              <a:t>, station, </a:t>
            </a:r>
            <a:r>
              <a:rPr lang="en-US" sz="1100" i="1" dirty="0" err="1">
                <a:solidFill>
                  <a:schemeClr val="bg2">
                    <a:lumMod val="75000"/>
                  </a:schemeClr>
                </a:solidFill>
              </a:rPr>
              <a:t>perrron</a:t>
            </a:r>
            <a:endParaRPr lang="en-US" sz="1100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B128B83E-D0C5-D57B-1D60-0D81D98A68B3}"/>
              </a:ext>
            </a:extLst>
          </p:cNvPr>
          <p:cNvSpPr/>
          <p:nvPr/>
        </p:nvSpPr>
        <p:spPr>
          <a:xfrm>
            <a:off x="4439408" y="2381928"/>
            <a:ext cx="699750" cy="261599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 err="1">
                <a:solidFill>
                  <a:schemeClr val="bg2">
                    <a:lumMod val="75000"/>
                  </a:schemeClr>
                </a:solidFill>
              </a:rPr>
              <a:t>treinstel</a:t>
            </a:r>
            <a:endParaRPr lang="en-US" sz="1100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8FE3BC4C-EF8F-C376-02AC-5912E3A19729}"/>
              </a:ext>
            </a:extLst>
          </p:cNvPr>
          <p:cNvSpPr/>
          <p:nvPr/>
        </p:nvSpPr>
        <p:spPr>
          <a:xfrm>
            <a:off x="2042891" y="1777381"/>
            <a:ext cx="2085488" cy="429593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 err="1">
                <a:solidFill>
                  <a:schemeClr val="bg2">
                    <a:lumMod val="75000"/>
                  </a:schemeClr>
                </a:solidFill>
              </a:rPr>
              <a:t>bestemming</a:t>
            </a:r>
            <a:r>
              <a:rPr lang="en-US" sz="1100" i="1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en-US" sz="1100" i="1" dirty="0" err="1">
                <a:solidFill>
                  <a:schemeClr val="bg2">
                    <a:lumMod val="75000"/>
                  </a:schemeClr>
                </a:solidFill>
              </a:rPr>
              <a:t>vertrektijd</a:t>
            </a:r>
            <a:r>
              <a:rPr lang="en-US" sz="1100" i="1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en-US" sz="1100" i="1" dirty="0" err="1">
                <a:solidFill>
                  <a:schemeClr val="bg2">
                    <a:lumMod val="75000"/>
                  </a:schemeClr>
                </a:solidFill>
              </a:rPr>
              <a:t>plaatje</a:t>
            </a:r>
            <a:r>
              <a:rPr lang="en-US" sz="11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100" i="1" dirty="0" err="1">
                <a:solidFill>
                  <a:schemeClr val="bg2">
                    <a:lumMod val="75000"/>
                  </a:schemeClr>
                </a:solidFill>
              </a:rPr>
              <a:t>treinstellen</a:t>
            </a:r>
            <a:r>
              <a:rPr lang="en-US" sz="1100" i="1" dirty="0">
                <a:solidFill>
                  <a:schemeClr val="bg2">
                    <a:lumMod val="75000"/>
                  </a:schemeClr>
                </a:solidFill>
              </a:rPr>
              <a:t>, locator</a:t>
            </a:r>
          </a:p>
        </p:txBody>
      </p:sp>
    </p:spTree>
    <p:extLst>
      <p:ext uri="{BB962C8B-B14F-4D97-AF65-F5344CB8AC3E}">
        <p14:creationId xmlns:p14="http://schemas.microsoft.com/office/powerpoint/2010/main" val="17220367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 animBg="1"/>
      <p:bldP spid="12" grpId="0"/>
      <p:bldP spid="13" grpId="0" animBg="1"/>
      <p:bldP spid="14" grpId="0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3F26B-A7CF-38C1-030D-94B8E9334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D8BADB-4F41-EE6A-7E5A-0D1764B32E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04ACD2-FCB1-2E4C-F8B7-07C4927668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32" y="241221"/>
            <a:ext cx="2249644" cy="917408"/>
          </a:xfrm>
          <a:prstGeom prst="rect">
            <a:avLst/>
          </a:prstGeom>
        </p:spPr>
      </p:pic>
      <p:sp>
        <p:nvSpPr>
          <p:cNvPr id="5" name="Arrow: Down 4">
            <a:extLst>
              <a:ext uri="{FF2B5EF4-FFF2-40B4-BE49-F238E27FC236}">
                <a16:creationId xmlns:a16="http://schemas.microsoft.com/office/drawing/2014/main" id="{15FF20C7-FAB9-F603-ABF7-FC63F923E12D}"/>
              </a:ext>
            </a:extLst>
          </p:cNvPr>
          <p:cNvSpPr/>
          <p:nvPr/>
        </p:nvSpPr>
        <p:spPr>
          <a:xfrm>
            <a:off x="1142753" y="1087683"/>
            <a:ext cx="299401" cy="8088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CAE1F1A8-864D-D3AA-0457-7D6CCFBA47B1}"/>
              </a:ext>
            </a:extLst>
          </p:cNvPr>
          <p:cNvSpPr/>
          <p:nvPr/>
        </p:nvSpPr>
        <p:spPr>
          <a:xfrm>
            <a:off x="0" y="1915530"/>
            <a:ext cx="11737518" cy="4596304"/>
          </a:xfrm>
          <a:prstGeom prst="cub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Backend 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03080F3F-AE67-9CB6-5D3D-CBD87EA77BED}"/>
              </a:ext>
            </a:extLst>
          </p:cNvPr>
          <p:cNvSpPr/>
          <p:nvPr/>
        </p:nvSpPr>
        <p:spPr>
          <a:xfrm>
            <a:off x="2951429" y="578236"/>
            <a:ext cx="2353901" cy="786614"/>
          </a:xfrm>
          <a:prstGeom prst="wedgeRectCallout">
            <a:avLst>
              <a:gd name="adj1" fmla="val -120219"/>
              <a:gd name="adj2" fmla="val 61877"/>
            </a:avLst>
          </a:prstGeom>
          <a:solidFill>
            <a:srgbClr val="FFFFC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Ik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ben bord 2345. Welke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informatie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moet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ik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op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dit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moment </a:t>
            </a:r>
            <a:r>
              <a:rPr lang="en-US" sz="16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tonen</a:t>
            </a:r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?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3DCCFB2E-CE7E-2EEE-AE24-0DF5EAE6D935}"/>
              </a:ext>
            </a:extLst>
          </p:cNvPr>
          <p:cNvSpPr/>
          <p:nvPr/>
        </p:nvSpPr>
        <p:spPr>
          <a:xfrm>
            <a:off x="1059255" y="2121414"/>
            <a:ext cx="1828800" cy="76664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 Service</a:t>
            </a:r>
          </a:p>
        </p:txBody>
      </p:sp>
      <p:sp>
        <p:nvSpPr>
          <p:cNvPr id="9" name="Cylinder 8">
            <a:extLst>
              <a:ext uri="{FF2B5EF4-FFF2-40B4-BE49-F238E27FC236}">
                <a16:creationId xmlns:a16="http://schemas.microsoft.com/office/drawing/2014/main" id="{F062A43E-0816-6070-4DB7-3EAD140018E8}"/>
              </a:ext>
            </a:extLst>
          </p:cNvPr>
          <p:cNvSpPr/>
          <p:nvPr/>
        </p:nvSpPr>
        <p:spPr>
          <a:xfrm>
            <a:off x="2263366" y="5251640"/>
            <a:ext cx="3367889" cy="1060260"/>
          </a:xfrm>
          <a:prstGeom prst="can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Borden</a:t>
            </a:r>
          </a:p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D4F44B-2B0A-779E-823E-AA809E3C8F95}"/>
              </a:ext>
            </a:extLst>
          </p:cNvPr>
          <p:cNvSpPr txBox="1"/>
          <p:nvPr/>
        </p:nvSpPr>
        <p:spPr>
          <a:xfrm>
            <a:off x="2331954" y="5869186"/>
            <a:ext cx="32993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nummer</a:t>
            </a:r>
            <a:r>
              <a:rPr lang="en-US" sz="1400" i="1" dirty="0">
                <a:solidFill>
                  <a:schemeClr val="bg1"/>
                </a:solidFill>
                <a:latin typeface="Lucida Console" panose="020B0609040504020204" pitchFamily="49" charset="0"/>
              </a:rPr>
              <a:t>, station, perron, </a:t>
            </a:r>
            <a:r>
              <a:rPr lang="en-US" sz="1400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plek</a:t>
            </a:r>
            <a:endParaRPr lang="en-US" sz="1400" i="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CDA0FA74-DE32-62A6-11F9-48DE16D05CD9}"/>
              </a:ext>
            </a:extLst>
          </p:cNvPr>
          <p:cNvSpPr/>
          <p:nvPr/>
        </p:nvSpPr>
        <p:spPr>
          <a:xfrm>
            <a:off x="5868759" y="4001293"/>
            <a:ext cx="3367889" cy="1648121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Ritten</a:t>
            </a:r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D0FC3A-DF15-4FFA-6E46-F72246C49D0F}"/>
              </a:ext>
            </a:extLst>
          </p:cNvPr>
          <p:cNvSpPr txBox="1"/>
          <p:nvPr/>
        </p:nvSpPr>
        <p:spPr>
          <a:xfrm>
            <a:off x="6210678" y="4795996"/>
            <a:ext cx="254749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>
                <a:solidFill>
                  <a:schemeClr val="bg1"/>
                </a:solidFill>
                <a:latin typeface="Lucida Console" panose="020B0609040504020204" pitchFamily="49" charset="0"/>
              </a:rPr>
              <a:t>datum, </a:t>
            </a:r>
            <a:r>
              <a:rPr lang="en-US" sz="1400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tijd</a:t>
            </a:r>
            <a:r>
              <a:rPr lang="en-US" sz="1400" i="1" dirty="0">
                <a:solidFill>
                  <a:schemeClr val="bg1"/>
                </a:solidFill>
                <a:latin typeface="Lucida Console" panose="020B0609040504020204" pitchFamily="49" charset="0"/>
              </a:rPr>
              <a:t>, station, </a:t>
            </a:r>
            <a:br>
              <a:rPr lang="en-US" sz="1400" i="1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en-US" sz="1400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bestemming</a:t>
            </a:r>
            <a:r>
              <a:rPr lang="en-US" sz="1400" i="1" dirty="0">
                <a:solidFill>
                  <a:schemeClr val="bg1"/>
                </a:solidFill>
                <a:latin typeface="Lucida Console" panose="020B0609040504020204" pitchFamily="49" charset="0"/>
              </a:rPr>
              <a:t>, perron,</a:t>
            </a:r>
            <a:br>
              <a:rPr lang="en-US" sz="1400" i="1" dirty="0">
                <a:solidFill>
                  <a:schemeClr val="bg1"/>
                </a:solidFill>
                <a:latin typeface="Lucida Console" panose="020B0609040504020204" pitchFamily="49" charset="0"/>
              </a:rPr>
            </a:br>
            <a:r>
              <a:rPr lang="en-US" sz="1400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treinstel</a:t>
            </a:r>
            <a:r>
              <a:rPr lang="en-US" sz="1400" i="1" dirty="0">
                <a:solidFill>
                  <a:schemeClr val="bg1"/>
                </a:solidFill>
                <a:latin typeface="Lucida Console" panose="020B0609040504020204" pitchFamily="49" charset="0"/>
              </a:rPr>
              <a:t>(</a:t>
            </a:r>
            <a:r>
              <a:rPr lang="en-US" sz="1400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len</a:t>
            </a:r>
            <a:r>
              <a:rPr lang="en-US" sz="1400" i="1" dirty="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C1B2D043-4FB5-2790-5CA7-7234011A613F}"/>
              </a:ext>
            </a:extLst>
          </p:cNvPr>
          <p:cNvSpPr/>
          <p:nvPr/>
        </p:nvSpPr>
        <p:spPr>
          <a:xfrm>
            <a:off x="6246891" y="2146384"/>
            <a:ext cx="2426328" cy="1403625"/>
          </a:xfrm>
          <a:prstGeom prst="ca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Treinstellen</a:t>
            </a:r>
            <a:endParaRPr lang="en-US" dirty="0"/>
          </a:p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48BA2E3-29C9-0A80-702B-C7801321A415}"/>
              </a:ext>
            </a:extLst>
          </p:cNvPr>
          <p:cNvSpPr txBox="1"/>
          <p:nvPr/>
        </p:nvSpPr>
        <p:spPr>
          <a:xfrm>
            <a:off x="6488163" y="3075359"/>
            <a:ext cx="237691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stopplek</a:t>
            </a:r>
            <a:r>
              <a:rPr lang="en-US" sz="1400" i="1" dirty="0">
                <a:solidFill>
                  <a:schemeClr val="bg1"/>
                </a:solidFill>
                <a:latin typeface="Lucida Console" panose="020B0609040504020204" pitchFamily="49" charset="0"/>
              </a:rPr>
              <a:t>, </a:t>
            </a:r>
            <a:r>
              <a:rPr lang="en-US" sz="1400" i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lengte</a:t>
            </a:r>
            <a:endParaRPr lang="en-US" sz="1400" i="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7EBAC25C-5AC2-A0AE-AF58-74543BB2CFA4}"/>
              </a:ext>
            </a:extLst>
          </p:cNvPr>
          <p:cNvCxnSpPr>
            <a:stCxn id="8" idx="2"/>
            <a:endCxn id="9" idx="1"/>
          </p:cNvCxnSpPr>
          <p:nvPr/>
        </p:nvCxnSpPr>
        <p:spPr>
          <a:xfrm rot="16200000" flipH="1">
            <a:off x="1778691" y="3083020"/>
            <a:ext cx="2363584" cy="1973656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434C31B5-1DE0-57E0-6110-5F1D35779264}"/>
              </a:ext>
            </a:extLst>
          </p:cNvPr>
          <p:cNvCxnSpPr>
            <a:cxnSpLocks/>
          </p:cNvCxnSpPr>
          <p:nvPr/>
        </p:nvCxnSpPr>
        <p:spPr>
          <a:xfrm>
            <a:off x="2909068" y="2705100"/>
            <a:ext cx="2963459" cy="167352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155B3AB8-6087-2CA0-99D3-0535C7456932}"/>
              </a:ext>
            </a:extLst>
          </p:cNvPr>
          <p:cNvCxnSpPr>
            <a:stCxn id="8" idx="3"/>
          </p:cNvCxnSpPr>
          <p:nvPr/>
        </p:nvCxnSpPr>
        <p:spPr>
          <a:xfrm>
            <a:off x="2888055" y="2504735"/>
            <a:ext cx="3358836" cy="12700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Arrow: Up 21">
            <a:extLst>
              <a:ext uri="{FF2B5EF4-FFF2-40B4-BE49-F238E27FC236}">
                <a16:creationId xmlns:a16="http://schemas.microsoft.com/office/drawing/2014/main" id="{8212F375-BDF2-0698-44C1-E9A7CDA0E7EE}"/>
              </a:ext>
            </a:extLst>
          </p:cNvPr>
          <p:cNvSpPr/>
          <p:nvPr/>
        </p:nvSpPr>
        <p:spPr>
          <a:xfrm>
            <a:off x="1973654" y="1611517"/>
            <a:ext cx="139068" cy="658993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Folded Corner 22">
            <a:extLst>
              <a:ext uri="{FF2B5EF4-FFF2-40B4-BE49-F238E27FC236}">
                <a16:creationId xmlns:a16="http://schemas.microsoft.com/office/drawing/2014/main" id="{7DB694D5-32A9-3964-3EEC-132F7D81C733}"/>
              </a:ext>
            </a:extLst>
          </p:cNvPr>
          <p:cNvSpPr/>
          <p:nvPr/>
        </p:nvSpPr>
        <p:spPr>
          <a:xfrm>
            <a:off x="2417277" y="3922005"/>
            <a:ext cx="733548" cy="404312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bg2">
                    <a:lumMod val="75000"/>
                  </a:schemeClr>
                </a:solidFill>
              </a:rPr>
              <a:t>bord </a:t>
            </a:r>
            <a:r>
              <a:rPr lang="en-US" sz="1100" i="1" dirty="0" err="1">
                <a:solidFill>
                  <a:schemeClr val="bg2">
                    <a:lumMod val="75000"/>
                  </a:schemeClr>
                </a:solidFill>
              </a:rPr>
              <a:t>nummer</a:t>
            </a:r>
            <a:endParaRPr lang="en-US" sz="1100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4" name="Rectangle: Folded Corner 23">
            <a:extLst>
              <a:ext uri="{FF2B5EF4-FFF2-40B4-BE49-F238E27FC236}">
                <a16:creationId xmlns:a16="http://schemas.microsoft.com/office/drawing/2014/main" id="{867EFB20-4032-A018-55AB-E6E05DC3D748}"/>
              </a:ext>
            </a:extLst>
          </p:cNvPr>
          <p:cNvSpPr/>
          <p:nvPr/>
        </p:nvSpPr>
        <p:spPr>
          <a:xfrm>
            <a:off x="3630444" y="3463380"/>
            <a:ext cx="1158839" cy="404312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>
                <a:solidFill>
                  <a:schemeClr val="bg2">
                    <a:lumMod val="75000"/>
                  </a:schemeClr>
                </a:solidFill>
              </a:rPr>
              <a:t>datum, </a:t>
            </a:r>
            <a:r>
              <a:rPr lang="en-US" sz="1100" i="1" dirty="0" err="1">
                <a:solidFill>
                  <a:schemeClr val="bg2">
                    <a:lumMod val="75000"/>
                  </a:schemeClr>
                </a:solidFill>
              </a:rPr>
              <a:t>tijd</a:t>
            </a:r>
            <a:r>
              <a:rPr lang="en-US" sz="1100" i="1" dirty="0">
                <a:solidFill>
                  <a:schemeClr val="bg2">
                    <a:lumMod val="75000"/>
                  </a:schemeClr>
                </a:solidFill>
              </a:rPr>
              <a:t>, station, </a:t>
            </a:r>
            <a:r>
              <a:rPr lang="en-US" sz="1100" i="1" dirty="0" err="1">
                <a:solidFill>
                  <a:schemeClr val="bg2">
                    <a:lumMod val="75000"/>
                  </a:schemeClr>
                </a:solidFill>
              </a:rPr>
              <a:t>perrron</a:t>
            </a:r>
            <a:endParaRPr lang="en-US" sz="1100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5" name="Rectangle: Folded Corner 24">
            <a:extLst>
              <a:ext uri="{FF2B5EF4-FFF2-40B4-BE49-F238E27FC236}">
                <a16:creationId xmlns:a16="http://schemas.microsoft.com/office/drawing/2014/main" id="{B128B83E-D0C5-D57B-1D60-0D81D98A68B3}"/>
              </a:ext>
            </a:extLst>
          </p:cNvPr>
          <p:cNvSpPr/>
          <p:nvPr/>
        </p:nvSpPr>
        <p:spPr>
          <a:xfrm>
            <a:off x="4439408" y="2381928"/>
            <a:ext cx="699750" cy="261599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 err="1">
                <a:solidFill>
                  <a:schemeClr val="bg2">
                    <a:lumMod val="75000"/>
                  </a:schemeClr>
                </a:solidFill>
              </a:rPr>
              <a:t>treinstel</a:t>
            </a:r>
            <a:endParaRPr lang="en-US" sz="1100" i="1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6" name="Rectangle: Folded Corner 25">
            <a:extLst>
              <a:ext uri="{FF2B5EF4-FFF2-40B4-BE49-F238E27FC236}">
                <a16:creationId xmlns:a16="http://schemas.microsoft.com/office/drawing/2014/main" id="{8FE3BC4C-EF8F-C376-02AC-5912E3A19729}"/>
              </a:ext>
            </a:extLst>
          </p:cNvPr>
          <p:cNvSpPr/>
          <p:nvPr/>
        </p:nvSpPr>
        <p:spPr>
          <a:xfrm>
            <a:off x="2042891" y="1777381"/>
            <a:ext cx="2085488" cy="429593"/>
          </a:xfrm>
          <a:prstGeom prst="foldedCorner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i="1" dirty="0" err="1">
                <a:solidFill>
                  <a:schemeClr val="bg2">
                    <a:lumMod val="75000"/>
                  </a:schemeClr>
                </a:solidFill>
              </a:rPr>
              <a:t>bestemming</a:t>
            </a:r>
            <a:r>
              <a:rPr lang="en-US" sz="1100" i="1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en-US" sz="1100" i="1" dirty="0" err="1">
                <a:solidFill>
                  <a:schemeClr val="bg2">
                    <a:lumMod val="75000"/>
                  </a:schemeClr>
                </a:solidFill>
              </a:rPr>
              <a:t>vertrektijd</a:t>
            </a:r>
            <a:r>
              <a:rPr lang="en-US" sz="1100" i="1" dirty="0">
                <a:solidFill>
                  <a:schemeClr val="bg2">
                    <a:lumMod val="75000"/>
                  </a:schemeClr>
                </a:solidFill>
              </a:rPr>
              <a:t>, </a:t>
            </a:r>
            <a:r>
              <a:rPr lang="en-US" sz="1100" i="1" dirty="0" err="1">
                <a:solidFill>
                  <a:schemeClr val="bg2">
                    <a:lumMod val="75000"/>
                  </a:schemeClr>
                </a:solidFill>
              </a:rPr>
              <a:t>plaatje</a:t>
            </a:r>
            <a:r>
              <a:rPr lang="en-US" sz="1100" i="1" dirty="0">
                <a:solidFill>
                  <a:schemeClr val="bg2">
                    <a:lumMod val="75000"/>
                  </a:schemeClr>
                </a:solidFill>
              </a:rPr>
              <a:t> </a:t>
            </a:r>
            <a:r>
              <a:rPr lang="en-US" sz="1100" i="1" dirty="0" err="1">
                <a:solidFill>
                  <a:schemeClr val="bg2">
                    <a:lumMod val="75000"/>
                  </a:schemeClr>
                </a:solidFill>
              </a:rPr>
              <a:t>treinstellen</a:t>
            </a:r>
            <a:r>
              <a:rPr lang="en-US" sz="1100" i="1" dirty="0">
                <a:solidFill>
                  <a:schemeClr val="bg2">
                    <a:lumMod val="75000"/>
                  </a:schemeClr>
                </a:solidFill>
              </a:rPr>
              <a:t>, locator</a:t>
            </a:r>
          </a:p>
        </p:txBody>
      </p:sp>
      <p:sp>
        <p:nvSpPr>
          <p:cNvPr id="15" name="Cylinder 14">
            <a:extLst>
              <a:ext uri="{FF2B5EF4-FFF2-40B4-BE49-F238E27FC236}">
                <a16:creationId xmlns:a16="http://schemas.microsoft.com/office/drawing/2014/main" id="{03BE586D-C1F8-CF59-C9C4-89D308BB4684}"/>
              </a:ext>
            </a:extLst>
          </p:cNvPr>
          <p:cNvSpPr/>
          <p:nvPr/>
        </p:nvSpPr>
        <p:spPr>
          <a:xfrm>
            <a:off x="110503" y="3787068"/>
            <a:ext cx="1617256" cy="1727409"/>
          </a:xfrm>
          <a:prstGeom prst="can">
            <a:avLst/>
          </a:prstGeom>
          <a:solidFill>
            <a:srgbClr val="FFF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Bijsturing</a:t>
            </a:r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4053E948-A174-351F-7500-4E79D50C9B8E}"/>
              </a:ext>
            </a:extLst>
          </p:cNvPr>
          <p:cNvSpPr/>
          <p:nvPr/>
        </p:nvSpPr>
        <p:spPr>
          <a:xfrm>
            <a:off x="1231271" y="2888056"/>
            <a:ext cx="210883" cy="1113237"/>
          </a:xfrm>
          <a:prstGeom prst="downArrow">
            <a:avLst/>
          </a:prstGeom>
          <a:solidFill>
            <a:srgbClr val="FFF1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511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66EF2-1E72-A9D7-20F1-240AC12AF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9050E-C0F3-F6A5-8C87-3F0D72C2C1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F69926-C188-5346-4627-52433270A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252" y="299369"/>
            <a:ext cx="5815263" cy="436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1BB27D7-7622-C3FE-7B3E-A8A883840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36599" y="-681789"/>
            <a:ext cx="5481052" cy="4110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4BC3B1C2-1E8F-1DA6-7490-AA2AD3665B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758" y="3175167"/>
            <a:ext cx="4708358" cy="3531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0C3B2F2-621F-EE5B-2E26-765B9F5870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1143" y="3538963"/>
            <a:ext cx="2136110" cy="3019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2391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A3BD-535C-D533-1D00-53228122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DML = Data Manipulation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E1415-AB80-5432-810C-BAF82BF35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2" descr="How to insert into table in SQL | Insert into table Examples">
            <a:extLst>
              <a:ext uri="{FF2B5EF4-FFF2-40B4-BE49-F238E27FC236}">
                <a16:creationId xmlns:a16="http://schemas.microsoft.com/office/drawing/2014/main" id="{3F088993-60AC-715D-A2F4-C5C15B671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6272"/>
          <a:stretch/>
        </p:blipFill>
        <p:spPr bwMode="auto">
          <a:xfrm>
            <a:off x="838200" y="2454441"/>
            <a:ext cx="9702407" cy="3235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136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D4A3BD-535C-D533-1D00-53228122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DML = Data Manipulation Language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E1415-AB80-5432-810C-BAF82BF35B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INSERT</a:t>
            </a:r>
          </a:p>
          <a:p>
            <a:r>
              <a:rPr lang="en-US" dirty="0"/>
              <a:t>UPDATE</a:t>
            </a:r>
          </a:p>
          <a:p>
            <a:r>
              <a:rPr lang="en-US" dirty="0"/>
              <a:t>DELETE</a:t>
            </a:r>
          </a:p>
          <a:p>
            <a:endParaRPr lang="en-US" dirty="0"/>
          </a:p>
          <a:p>
            <a:r>
              <a:rPr lang="en-US" dirty="0"/>
              <a:t>Welke </a:t>
            </a:r>
            <a:r>
              <a:rPr lang="en-US" dirty="0" err="1"/>
              <a:t>tabel</a:t>
            </a:r>
            <a:r>
              <a:rPr lang="en-US" dirty="0"/>
              <a:t>?</a:t>
            </a:r>
          </a:p>
          <a:p>
            <a:r>
              <a:rPr lang="en-US" dirty="0"/>
              <a:t>Welke </a:t>
            </a:r>
            <a:r>
              <a:rPr lang="en-US" dirty="0" err="1"/>
              <a:t>actie</a:t>
            </a:r>
            <a:r>
              <a:rPr lang="en-US" dirty="0"/>
              <a:t> – </a:t>
            </a:r>
            <a:r>
              <a:rPr lang="en-US" dirty="0" err="1"/>
              <a:t>toevoegen</a:t>
            </a:r>
            <a:r>
              <a:rPr lang="en-US" dirty="0"/>
              <a:t>/</a:t>
            </a:r>
            <a:r>
              <a:rPr lang="en-US" dirty="0" err="1"/>
              <a:t>verwijderen</a:t>
            </a:r>
            <a:r>
              <a:rPr lang="en-US" dirty="0"/>
              <a:t>/</a:t>
            </a:r>
            <a:r>
              <a:rPr lang="en-US" dirty="0" err="1"/>
              <a:t>bijwerken</a:t>
            </a:r>
            <a:endParaRPr lang="en-US" dirty="0"/>
          </a:p>
          <a:p>
            <a:r>
              <a:rPr lang="en-US" dirty="0"/>
              <a:t>Welke </a:t>
            </a:r>
            <a:r>
              <a:rPr lang="en-US" dirty="0" err="1"/>
              <a:t>rij</a:t>
            </a:r>
            <a:r>
              <a:rPr lang="en-US" dirty="0"/>
              <a:t>(</a:t>
            </a:r>
            <a:r>
              <a:rPr lang="en-US" dirty="0" err="1"/>
              <a:t>en</a:t>
            </a:r>
            <a:r>
              <a:rPr lang="en-US" dirty="0"/>
              <a:t>)/welk record(s)?</a:t>
            </a:r>
          </a:p>
          <a:p>
            <a:r>
              <a:rPr lang="en-US" dirty="0"/>
              <a:t>Welke </a:t>
            </a:r>
            <a:r>
              <a:rPr lang="en-US" dirty="0" err="1"/>
              <a:t>nieuwe</a:t>
            </a:r>
            <a:r>
              <a:rPr lang="en-US" dirty="0"/>
              <a:t> data? (</a:t>
            </a:r>
            <a:r>
              <a:rPr lang="en-US" dirty="0" err="1"/>
              <a:t>niet</a:t>
            </a:r>
            <a:r>
              <a:rPr lang="en-US" dirty="0"/>
              <a:t> van toepassing </a:t>
            </a:r>
            <a:r>
              <a:rPr lang="en-US" dirty="0" err="1"/>
              <a:t>voor</a:t>
            </a:r>
            <a:r>
              <a:rPr lang="en-US" dirty="0"/>
              <a:t> DELETE)</a:t>
            </a:r>
          </a:p>
          <a:p>
            <a:endParaRPr lang="en-US" dirty="0"/>
          </a:p>
        </p:txBody>
      </p:sp>
      <p:pic>
        <p:nvPicPr>
          <p:cNvPr id="4" name="Picture 2" descr="How to insert into table in SQL | Insert into table Examples">
            <a:extLst>
              <a:ext uri="{FF2B5EF4-FFF2-40B4-BE49-F238E27FC236}">
                <a16:creationId xmlns:a16="http://schemas.microsoft.com/office/drawing/2014/main" id="{3F088993-60AC-715D-A2F4-C5C15B671A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15320"/>
          <a:stretch/>
        </p:blipFill>
        <p:spPr bwMode="auto">
          <a:xfrm>
            <a:off x="6096000" y="1700714"/>
            <a:ext cx="5559964" cy="187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4834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21429da9-e4ad-45f9-9a6f-cd126a64274b}" enabled="0" method="" siteId="{21429da9-e4ad-45f9-9a6f-cd126a64274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10749</TotalTime>
  <Words>1527</Words>
  <Application>Microsoft Office PowerPoint</Application>
  <PresentationFormat>Widescreen</PresentationFormat>
  <Paragraphs>262</Paragraphs>
  <Slides>45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Aptos</vt:lpstr>
      <vt:lpstr>Aptos Display</vt:lpstr>
      <vt:lpstr>Arial</vt:lpstr>
      <vt:lpstr>Consolas</vt:lpstr>
      <vt:lpstr>Lucida Console</vt:lpstr>
      <vt:lpstr>Office Theme</vt:lpstr>
      <vt:lpstr>Databases</vt:lpstr>
      <vt:lpstr>Vorige week</vt:lpstr>
      <vt:lpstr>Vandaag</vt:lpstr>
      <vt:lpstr>PowerPoint Presentation</vt:lpstr>
      <vt:lpstr>PowerPoint Presentation</vt:lpstr>
      <vt:lpstr>PowerPoint Presentation</vt:lpstr>
      <vt:lpstr>PowerPoint Presentation</vt:lpstr>
      <vt:lpstr>DML = Data Manipulation Language</vt:lpstr>
      <vt:lpstr>DML = Data Manipulation Language</vt:lpstr>
      <vt:lpstr>DELETE</vt:lpstr>
      <vt:lpstr>INSERT</vt:lpstr>
      <vt:lpstr>UPDATE</vt:lpstr>
      <vt:lpstr>UPDATE – meerdere kolommen</vt:lpstr>
      <vt:lpstr>Introductie  Survey</vt:lpstr>
      <vt:lpstr>Onderzoek naar Huis-School reisbeweging</vt:lpstr>
      <vt:lpstr>Opdracht</vt:lpstr>
      <vt:lpstr>Evaluatie Opdracht</vt:lpstr>
      <vt:lpstr>Constraints = regels om data te laten kloppen</vt:lpstr>
      <vt:lpstr>Constraints = regels om data te laten kloppen</vt:lpstr>
      <vt:lpstr>NOT NULL</vt:lpstr>
      <vt:lpstr>Primary Key</vt:lpstr>
      <vt:lpstr>Unique Key</vt:lpstr>
      <vt:lpstr>Foreign Key</vt:lpstr>
      <vt:lpstr>Overig</vt:lpstr>
      <vt:lpstr>Constraints bewaken Integriteit (van data)</vt:lpstr>
      <vt:lpstr>Introductie van DDL – een subset van SQL Data Definition Language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ACID</vt:lpstr>
      <vt:lpstr>PowerPoint Presentation</vt:lpstr>
      <vt:lpstr>Advanced SQL</vt:lpstr>
      <vt:lpstr>Advanced SQL</vt:lpstr>
      <vt:lpstr>Advanced SQL</vt:lpstr>
      <vt:lpstr>Advanced SQL</vt:lpstr>
      <vt:lpstr>DEMO: Analyseer uitkomsten  Onderzoek naar Huis-School reisbeweging</vt:lpstr>
      <vt:lpstr>Opdracht</vt:lpstr>
      <vt:lpstr>Terugblik</vt:lpstr>
      <vt:lpstr>Volgende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Lucas Jellema</dc:creator>
  <cp:lastModifiedBy>Lucas Jellema</cp:lastModifiedBy>
  <cp:revision>2</cp:revision>
  <dcterms:created xsi:type="dcterms:W3CDTF">2024-09-13T05:19:30Z</dcterms:created>
  <dcterms:modified xsi:type="dcterms:W3CDTF">2024-11-16T15:58:18Z</dcterms:modified>
</cp:coreProperties>
</file>